
<file path=[Content_Types].xml><?xml version="1.0" encoding="utf-8"?>
<Types xmlns="http://schemas.openxmlformats.org/package/2006/content-types">
  <Override PartName="/ppt/ink/ink58.xml" ContentType="application/inkml+xml"/>
  <Override PartName="/ppt/ink/ink87.xml" ContentType="application/inkml+xml"/>
  <Override PartName="/ppt/ink/ink106.xml" ContentType="application/inkml+xml"/>
  <Override PartName="/ppt/slides/slide4.xml" ContentType="application/vnd.openxmlformats-officedocument.presentationml.slide+xml"/>
  <Override PartName="/ppt/ink/ink18.xml" ContentType="application/inkml+xml"/>
  <Override PartName="/ppt/ink/ink29.xml" ContentType="application/inkml+xml"/>
  <Override PartName="/ppt/ink/ink47.xml" ContentType="application/inkml+xml"/>
  <Override PartName="/ppt/ink/ink65.xml" ContentType="application/inkml+xml"/>
  <Override PartName="/ppt/ink/ink76.xml" ContentType="application/inkml+xml"/>
  <Override PartName="/ppt/ink/ink94.xml" ContentType="application/inkml+xml"/>
  <Override PartName="/ppt/theme/theme1.xml" ContentType="application/vnd.openxmlformats-officedocument.theme+xml"/>
  <Override PartName="/ppt/slideLayouts/slideLayout2.xml" ContentType="application/vnd.openxmlformats-officedocument.presentationml.slideLayout+xml"/>
  <Override PartName="/ppt/ink/ink6.xml" ContentType="application/inkml+xml"/>
  <Override PartName="/ppt/ink/ink25.xml" ContentType="application/inkml+xml"/>
  <Override PartName="/ppt/ink/ink36.xml" ContentType="application/inkml+xml"/>
  <Override PartName="/ppt/ink/ink54.xml" ContentType="application/inkml+xml"/>
  <Override PartName="/ppt/ink/ink72.xml" ContentType="application/inkml+xml"/>
  <Override PartName="/ppt/ink/ink83.xml" ContentType="application/inkml+xml"/>
  <Override PartName="/ppt/ink/ink102.xml" ContentType="application/inkml+xml"/>
  <Default Extension="xml" ContentType="application/xml"/>
  <Override PartName="/ppt/slides/slide14.xml" ContentType="application/vnd.openxmlformats-officedocument.presentationml.slide+xml"/>
  <Override PartName="/ppt/ink/ink14.xml" ContentType="application/inkml+xml"/>
  <Override PartName="/ppt/ink/ink43.xml" ContentType="application/inkml+xml"/>
  <Override PartName="/ppt/ink/ink61.xml" ContentType="application/inkml+xml"/>
  <Override PartName="/ppt/ink/ink90.xml" ContentType="application/inkml+xml"/>
  <Override PartName="/ppt/slides/slide10.xml" ContentType="application/vnd.openxmlformats-officedocument.presentationml.slide+xml"/>
  <Override PartName="/ppt/tableStyles.xml" ContentType="application/vnd.openxmlformats-officedocument.presentationml.tableStyles+xml"/>
  <Override PartName="/ppt/ink/ink2.xml" ContentType="application/inkml+xml"/>
  <Override PartName="/ppt/ink/ink21.xml" ContentType="application/inkml+xml"/>
  <Override PartName="/ppt/ink/ink32.xml" ContentType="application/inkml+xml"/>
  <Override PartName="/ppt/ink/ink50.xml" ContentType="application/inkml+xml"/>
  <Override PartName="/ppt/ink/ink10.xml" ContentType="application/inkml+xml"/>
  <Override PartName="/ppt/slides/slide9.xml" ContentType="application/vnd.openxmlformats-officedocument.presentationml.slide+xml"/>
  <Override PartName="/ppt/viewProps.xml" ContentType="application/vnd.openxmlformats-officedocument.presentationml.viewProps+xml"/>
  <Override PartName="/ppt/ink/ink88.xml" ContentType="application/inkml+xml"/>
  <Override PartName="/ppt/ink/ink99.xml" ContentType="application/inkml+xml"/>
  <Override PartName="/ppt/slides/slide5.xml" ContentType="application/vnd.openxmlformats-officedocument.presentationml.slide+xml"/>
  <Default Extension="png" ContentType="image/png"/>
  <Override PartName="/ppt/ink/ink48.xml" ContentType="application/inkml+xml"/>
  <Override PartName="/ppt/ink/ink59.xml" ContentType="application/inkml+xml"/>
  <Override PartName="/ppt/ink/ink77.xml" ContentType="application/inkml+xml"/>
  <Override PartName="/ppt/ink/ink95.xml" ContentType="application/inkml+xml"/>
  <Override PartName="/ppt/ink/ink107.xml" ContentType="application/inkml+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ink/ink9.xml" ContentType="application/inkml+xml"/>
  <Override PartName="/ppt/ink/ink19.xml" ContentType="application/inkml+xml"/>
  <Override PartName="/ppt/ink/ink28.xml" ContentType="application/inkml+xml"/>
  <Override PartName="/ppt/ink/ink37.xml" ContentType="application/inkml+xml"/>
  <Override PartName="/ppt/ink/ink46.xml" ContentType="application/inkml+xml"/>
  <Override PartName="/ppt/ink/ink57.xml" ContentType="application/inkml+xml"/>
  <Override PartName="/ppt/ink/ink66.xml" ContentType="application/inkml+xml"/>
  <Override PartName="/ppt/ink/ink75.xml" ContentType="application/inkml+xml"/>
  <Override PartName="/ppt/ink/ink84.xml" ContentType="application/inkml+xml"/>
  <Override PartName="/ppt/ink/ink93.xml" ContentType="application/inkml+xml"/>
  <Override PartName="/ppt/ink/ink105.xml" ContentType="application/inkml+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ink/ink7.xml" ContentType="application/inkml+xml"/>
  <Override PartName="/ppt/ink/ink17.xml" ContentType="application/inkml+xml"/>
  <Override PartName="/ppt/ink/ink26.xml" ContentType="application/inkml+xml"/>
  <Override PartName="/ppt/ink/ink35.xml" ContentType="application/inkml+xml"/>
  <Override PartName="/ppt/ink/ink44.xml" ContentType="application/inkml+xml"/>
  <Override PartName="/ppt/ink/ink55.xml" ContentType="application/inkml+xml"/>
  <Override PartName="/ppt/ink/ink64.xml" ContentType="application/inkml+xml"/>
  <Override PartName="/ppt/ink/ink73.xml" ContentType="application/inkml+xml"/>
  <Override PartName="/ppt/ink/ink82.xml" ContentType="application/inkml+xml"/>
  <Override PartName="/ppt/ink/ink91.xml" ContentType="application/inkml+xml"/>
  <Override PartName="/ppt/ink/ink101.xml" ContentType="application/inkml+xml"/>
  <Override PartName="/ppt/ink/ink103.xml" ContentType="application/inkml+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ink/ink3.xml" ContentType="application/inkml+xml"/>
  <Override PartName="/ppt/ink/ink5.xml" ContentType="application/inkml+xml"/>
  <Override PartName="/ppt/ink/ink15.xml" ContentType="application/inkml+xml"/>
  <Override PartName="/ppt/ink/ink24.xml" ContentType="application/inkml+xml"/>
  <Override PartName="/ppt/ink/ink33.xml" ContentType="application/inkml+xml"/>
  <Override PartName="/ppt/ink/ink42.xml" ContentType="application/inkml+xml"/>
  <Override PartName="/ppt/ink/ink53.xml" ContentType="application/inkml+xml"/>
  <Override PartName="/ppt/ink/ink62.xml" ContentType="application/inkml+xml"/>
  <Override PartName="/ppt/ink/ink71.xml" ContentType="application/inkml+xml"/>
  <Override PartName="/ppt/ink/ink80.xml" ContentType="application/inkml+xml"/>
  <Override PartName="/ppt/ink/ink110.xml" ContentType="application/inkml+xml"/>
  <Override PartName="/ppt/slides/slide11.xml" ContentType="application/vnd.openxmlformats-officedocument.presentationml.slide+xml"/>
  <Override PartName="/ppt/ink/ink1.xml" ContentType="application/inkml+xml"/>
  <Override PartName="/ppt/ink/ink13.xml" ContentType="application/inkml+xml"/>
  <Override PartName="/ppt/ink/ink22.xml" ContentType="application/inkml+xml"/>
  <Override PartName="/ppt/ink/ink31.xml" ContentType="application/inkml+xml"/>
  <Override PartName="/ppt/ink/ink40.xml" ContentType="application/inkml+xml"/>
  <Override PartName="/ppt/ink/ink51.xml" ContentType="application/inkml+xml"/>
  <Override PartName="/ppt/ink/ink60.xml" ContentType="application/inkml+xml"/>
  <Default Extension="vml" ContentType="application/vnd.openxmlformats-officedocument.vmlDrawing"/>
  <Override PartName="/ppt/ink/ink11.xml" ContentType="application/inkml+xml"/>
  <Override PartName="/ppt/ink/ink20.xml" ContentType="application/inkml+xml"/>
  <Override PartName="/ppt/slides/slide8.xml" ContentType="application/vnd.openxmlformats-officedocument.presentationml.slide+xml"/>
  <Override PartName="/docProps/core.xml" ContentType="application/vnd.openxmlformats-package.core-properties+xml"/>
  <Override PartName="/ppt/ink/ink69.xml" ContentType="application/inkml+xml"/>
  <Override PartName="/ppt/ink/ink89.xml" ContentType="application/inkml+xml"/>
  <Override PartName="/ppt/ink/ink98.xml" ContentType="application/inkml+xml"/>
  <Override PartName="/ppt/ink/ink108.xml" ContentType="application/inkml+xml"/>
  <Override PartName="/ppt/slides/slide6.xml" ContentType="application/vnd.openxmlformats-officedocument.presentationml.slide+xml"/>
  <Override PartName="/ppt/ink/ink49.xml" ContentType="application/inkml+xml"/>
  <Override PartName="/ppt/ink/ink67.xml" ContentType="application/inkml+xml"/>
  <Override PartName="/ppt/ink/ink78.xml" ContentType="application/inkml+xml"/>
  <Override PartName="/ppt/ink/ink96.xml" ContentType="application/inkml+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ink/ink8.xml" ContentType="application/inkml+xml"/>
  <Override PartName="/ppt/ink/ink27.xml" ContentType="application/inkml+xml"/>
  <Override PartName="/ppt/ink/ink38.xml" ContentType="application/inkml+xml"/>
  <Override PartName="/ppt/ink/ink56.xml" ContentType="application/inkml+xml"/>
  <Override PartName="/ppt/ink/ink74.xml" ContentType="application/inkml+xml"/>
  <Override PartName="/ppt/ink/ink85.xml" ContentType="application/inkml+xml"/>
  <Override PartName="/ppt/ink/ink104.xml" ContentType="application/inkml+xml"/>
  <Override PartName="/ppt/slides/slide2.xml" ContentType="application/vnd.openxmlformats-officedocument.presentationml.slide+xml"/>
  <Override PartName="/ppt/slides/slide16.xml" ContentType="application/vnd.openxmlformats-officedocument.presentationml.slide+xml"/>
  <Override PartName="/ppt/ink/ink16.xml" ContentType="application/inkml+xml"/>
  <Override PartName="/ppt/ink/ink45.xml" ContentType="application/inkml+xml"/>
  <Override PartName="/ppt/ink/ink63.xml" ContentType="application/inkml+xml"/>
  <Override PartName="/ppt/ink/ink92.xml" ContentType="application/inkml+xml"/>
  <Override PartName="/ppt/ink/ink111.xml" ContentType="application/inkml+xml"/>
  <Default Extension="rels" ContentType="application/vnd.openxmlformats-package.relationships+xml"/>
  <Override PartName="/ppt/ink/ink4.xml" ContentType="application/inkml+xml"/>
  <Override PartName="/ppt/ink/ink23.xml" ContentType="application/inkml+xml"/>
  <Override PartName="/ppt/ink/ink34.xml" ContentType="application/inkml+xml"/>
  <Override PartName="/ppt/ink/ink52.xml" ContentType="application/inkml+xml"/>
  <Override PartName="/ppt/ink/ink70.xml" ContentType="application/inkml+xml"/>
  <Override PartName="/ppt/ink/ink81.xml" ContentType="application/inkml+xml"/>
  <Override PartName="/ppt/ink/ink100.xml" ContentType="application/inkml+xml"/>
  <Override PartName="/ppt/slides/slide12.xml" ContentType="application/vnd.openxmlformats-officedocument.presentationml.slide+xml"/>
  <Override PartName="/ppt/ink/ink12.xml" ContentType="application/inkml+xml"/>
  <Override PartName="/ppt/ink/ink41.xml" ContentType="application/inkml+xml"/>
  <Override PartName="/ppt/ink/ink30.xml" ContentType="application/inkml+xml"/>
  <Override PartName="/ppt/slides/slide7.xml" ContentType="application/vnd.openxmlformats-officedocument.presentationml.slide+xml"/>
  <Override PartName="/ppt/ink/ink79.xml" ContentType="application/inkml+xml"/>
  <Override PartName="/ppt/ink/ink97.xml" ContentType="application/inkml+xml"/>
  <Override PartName="/ppt/ink/ink109.xml" ContentType="application/inkml+xml"/>
  <Override PartName="/ppt/ink/ink39.xml" ContentType="application/inkml+xml"/>
  <Override PartName="/ppt/ink/ink68.xml" ContentType="application/inkml+xml"/>
  <Override PartName="/ppt/ink/ink86.xml" ContentType="application/inkml+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0" r:id="rId17"/>
    <p:sldId id="271"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90" autoAdjust="0"/>
    <p:restoredTop sz="94660"/>
  </p:normalViewPr>
  <p:slideViewPr>
    <p:cSldViewPr snapToGrid="0" showGuides="1">
      <p:cViewPr varScale="1">
        <p:scale>
          <a:sx n="104" d="100"/>
          <a:sy n="104" d="100"/>
        </p:scale>
        <p:origin x="-7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48:52.73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983 44,'0'9,"-9"4,9-13,0 0,0 0,0 0,-17 22,17-22,0 0,0 0,-22 31,22-31,0 0,-27 44,27-44,-35 66,-9 9,-106 225,75-119,13-31,9 13,9 14,13-5,1-23,16-69,-3 35,12-63,5-21,0-4,0-10,-4-17,-5-8,0-32</inkml:trace>
  <inkml:trace contextRef="#ctx0" brushRef="#br0" timeOffset="375">847 0,'4'13,"-4"-4,0-9,0 0,0 0,0 0,0 0,9 13,-9-13,0 0,0 0,0 0,4 22,-4-22,0 0,0 0,13 36,-13-36,0 0,18 48,-18-48,18 66,4 14,44 131,-18 6,-21-63,-1 5,14 52,-22-114,-1 36,-8-63,-4 27,-5-57,0-5,-14-8,1 8,-18-35,-22 0,-30-40</inkml:trace>
  <inkml:trace contextRef="#ctx0" brushRef="#br0" timeOffset="718">48 1103,'0'-9,"9"-4,-9 13,13-31,23 0,-36 31,0 0,53-44,-53 44,66-49,265-171,-190 158,-5 9,5 9,-57 26,31-4,-58 22,-8 0,17 9,-44 4,-9 14,-8 8,-23 36,-44 26,-110 101,9-30,22-27,4 9,14-9,8 9,14-27,48-61,-27 26,41-44,3-22,-21-8,22-41,-18-17</inkml:trace>
  <inkml:trace contextRef="#ctx0" brushRef="#br0" timeOffset="1155">207 992,'0'0,"9"0,-9 0,18 0,8 14,-26-14,0 0,0 0,40 13,-40-13,0 0,48 26,-48-26,58 36,12 3,151 107,-102-54,-31-17,-4 0,-9 0,-22-31,22 31,-5-9,-8 1,-45-28,6 27</inkml:trace>
</inkml:ink>
</file>

<file path=ppt/ink/ink1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2:22.760"/>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546 420,'4'0,"-4"0,0 0,0 0,0 0,0 0,0 0,0 0,0 0,0 0,0 0,0 0,0 0,0 0,0 0,0 0,0 0,0 0,0 0,0 0,14 0,-14 0,0 0,0 0,0 0,0 0,0 0,0 0,13 9,-13-9,0 0,0 0,0 0,0 0,0 0,22 4,-22-4,0 0,0 0,0 0,0 0,26 9,-26-9,0 0,0 0,0 0,27 9,-27-9,0 0,0 0,31 13,-31-13,0 0,31 14,-31-14,30 17,-3 10,-9 4,-10-1,-3 6,-18-1,-1 5,-12 4,-5-5,-4 1,-9-5,8 1,-3-10,8-4,4-4,10-5,-1 0,14-8,4 8,8-13,14 4,9-4,5 0,8 0,9 5,4-10,0 1,1-14,-14 1,48-32</inkml:trace>
  <inkml:trace contextRef="#ctx0" brushRef="#br0" timeOffset="514">356 173,'-4'9,"-14"4,18-13,0 0,0 0,0 0,-26 22,26-22,0 0,0 0,-27 27,27-27,0 0,-35 40,35-40,-40 57,5 13,-93 164,106-110,5-1,21 1,9-5,23-9,3-18,19-17,8-4,-18-36,27 5,9-14,4-17,14-13,-5-23,4-8,31-31,-4-18,-40-4,-8-18,-5 0,-14 0,-12 1,-9-1,-27 35,4-30,-17 35,0-23,-13-3,-4 39,-10-22,-13 9,10 35,-23-18,4 10,-17 17,-27 17,18 32,-30 35,43 12,9 19</inkml:trace>
</inkml:ink>
</file>

<file path=ppt/ink/ink10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6.321"/>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0 159,'0'0,"0"0,0 0,0 0,0 0,0 0,0 0,0 0,0 0,0 0,0 0,0 0,0 0,0 0,0 0,0 0,0 0,0 0,9-5,-9 5,0 0,0 0,0 0,0 0,0 0,9-17,-9 17,0 0,0 0,0 0,0 0,17-18,-17 18,0 0,0 0,0 0,27-26,-27 26,0 0,0 0,31-31,-31 31,0 0,31-27,-31 27,35-22,-9 9,-4 13,22 5</inkml:trace>
</inkml:ink>
</file>

<file path=ppt/ink/ink10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6.524"/>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0 101,'0'0,"0"0,0 0,0 0,0 0,0 0,0 0,0 0,0 0,0 0,0 0,0 0,0 0,0 0,0 0,0 0,0 0,0 0,0 0,0 0,8-4,-8 4,0 0,0 0,0 0,0 0,0 0,0 0,14-5,-14 5,0 0,0 0,0 0,0 0,0 0,13-13,-13 13,0 0,0 0,0 0,0 0,22-13,-22 13,0 0,0 0,0 0,26-18,-26 18,0 0,0 0,22-13,-22 13,0 0,14-9,-14 9,31-26</inkml:trace>
</inkml:ink>
</file>

<file path=ppt/ink/ink10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6.680"/>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0 278,'0'4,"0"-4,0 0,0 0,0 0,0 0,0 0,0 0,0 0,0 0,0 0,0 0,0 0,0 0,0 0,0 0,13-4,-13 4,0 0,0 0,0 0,0 0,13-13,-13 13,0 0,0 0,0 0,31-23,-31 23,0 0,0 0,18-44,-18 44,0 0,26-57,-26 57,53-141</inkml:trace>
</inkml:ink>
</file>

<file path=ppt/ink/ink10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6.867"/>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0 384,'0'0,"0"0,0 0,9-4,8-1,-17 5,0 0,0 0,0 0,31-26,-31 26,0 0,0 0,36-31,-36 31,0 0,44-40,-44 40,57-44,-8 0,-10 0,1 0,39-58</inkml:trace>
</inkml:ink>
</file>

<file path=ppt/ink/ink10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7.101"/>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0,'0'0,"13"0,-13 0,0 0,0 0,0 0,14 18,-14-18,0 0,0 0,26 31,-26-31,0 0,35 48,-35-48,44 66,172 274,-83-84,-45-45,-13-12,-9-18,-9-9,-30-84,-18 35,-31-79,-22-8,-18-36</inkml:trace>
</inkml:ink>
</file>

<file path=ppt/ink/ink10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7.33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9 0,'0'14,"-5"-10,5-4,0 0,0 0,0 0,-4 13,4-13,0 0,0 0,0 31,0-31,0 0,0 49,0-49,9 70,0 23,13 211,-18-181,1 5</inkml:trace>
</inkml:ink>
</file>

<file path=ppt/ink/ink10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7.53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0,'0'0,"9"0,-9 0,0 0,0 0,0 0,0 0,0 0,9 9,-9-9,0 0,0 0,0 0,0 0,22 9,-22-9,0 0,0 0,0 0,26 17,-26-17,0 0,0 0,40 27,-40-27,0 0,44 31,-44-31,40 31,-1-5,-8-8,31 17</inkml:trace>
</inkml:ink>
</file>

<file path=ppt/ink/ink10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7.81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28,'0'0,"0"0,0 0,0 0,0 0,0 0,0 0,0 0,0 0,0 0,0 0,0 0,5 0,-5 0,0 0,0 0,0 0,0 0,0 0,0 0,0 0,0 0,8-5,-8 5,0 0,0 0,0 0,0 0,0 0,0 0,0 0,18-8,-18 8,0 0,0 0,0 0,0 0,0 0,0 0,27-5,-27 5,0 0,0 0,0 0,0 0,0 0,26-9,-26 9,0 0,0 0,0 0,0 0,27-4,-27 4,0 0,0 0,0 0,26 9,-26-9,0 0,0 0,18 17,-18-17,0 0,17 18,10 44</inkml:trace>
</inkml:ink>
</file>

<file path=ppt/ink/ink10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7.94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0 441,'0'0,"9"0,-9 0,4-4,14-23,-18 27,0 0,0 0,27-30,-27 30,0 0,30-36,-30 36,31-48,13-5,-8 4,-5-4,4 9,-9 5,1 8,-14 18,-9-1,5 14,-4 18,-5 8,4 18,9 18,9 22,75 216,-4-97,8 17,-61-132,0 23,-40-76,-14-22,-16-8,8-41,-9-8</inkml:trace>
</inkml:ink>
</file>

<file path=ppt/ink/ink10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8.34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0,'0'0,"0"0,0 0,0 0,0 0,0 0,0 0,0 0,0 0,5 4,-5-4,0 0,0 0,0 0,0 0,0 0,17 13,-17-13,0 0,0 0,0 0,0 0,27 18,-27-18,0 0,0 0,0 0,22 22,-22-22,0 0,0 0,22 5,-22-5,0 0,61 26,-61-26</inkml:trace>
</inkml:ink>
</file>

<file path=ppt/ink/ink1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0:54.66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855 0,'0'9,"-8"-5,8-4,0 0,0 0,0 0,0 0,0 0,0 0,0 0,0 0,0 0,0 0,0 0,0 0,0 0,0 0,0 0,0 0,0 0,0 0,0 0,0 0,0 0,0 0,-9 0,9 0,0 0,0 0,0 0,0 0,-27 4,27-4,0 0,0 0,0 0,-17 9,17-9,0 0,0 0,-31 9,31-9,0 0,-36 22,36-22,-35 27,-9 8,4 13,-21 27,25-9,1 32,9 12,21-22,1 13,13 5,-1 44,1-40,4 14,-4 43,-18-30,-21 57,-32 5,-4-49,-18-1,18-12,0-27,30-48,-3 9,25-45,6-8,-1-9,9-1,0-3,4-5,1 4,8-8,5 4,12-9,1 9,5 0,3 9,-3 13,-1 13,-4 14,0 21,4 67,-13 57,-18 0,-13 31,5 35,4-53,0 9,4 9,-4 5,14 65,-1-79,-13-88,13 62,0-18,-13-75,5 44,-5-62,4 23,5-63,-9-21,0-14,0-17</inkml:trace>
</inkml:ink>
</file>

<file path=ppt/ink/ink11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8.48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0,'0'0,"0"0,0 0,9 5,4 4,-13-9,0 0,0 0,0 0,0 0,13 17,-13-17,0 0,0 0,0 0,9 18,-9-18,0 0,0 0,9 26,-9-26,0 0,17 49,-17-49</inkml:trace>
</inkml:ink>
</file>

<file path=ppt/ink/ink11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21.31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1464,'14'-8,"17"-6,-31 14,0 0,57-17,-57 17,79-31,389-150,-164 27,-31-14,111-132,-124-4,-242 114,-18 93</inkml:trace>
</inkml:ink>
</file>

<file path=ppt/ink/ink1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4:18.27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326 0,'0'4,"0"14,0-18,0 0,0 0,0 0,0 0,0 0,0 0,0 0,0 0,9 17,-9-17,0 0,0 0,0 0,0 0,13 18,-13-18,0 0,0 0,0 0,18 22,-18-22,0 0,0 0,26 22,-26-22,0 0,40 22,-40-22,48 27,14 4,8-1,94 41,-59-14,-43-8,-35-14,4 14,-27 3,-39-7,-40-10,-62 9,-189-9,105-35,76-13,79 0</inkml:trace>
</inkml:ink>
</file>

<file path=ppt/ink/ink1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0:55.74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723 207,'0'9,"0"-9,0 13,0-13,0 0,0 0,0 0,0 0,0 22,0-22,0 0,0 0,0 0,0 31,0-31,0 0,0 0,0 49,0-49,0 0,-4 53,4-53,-4 66,-5 17,4 10,-8 128,4-63,1-34,8-10,0-3,0-54,0 27,0-45,0-8,-5 0,-13-13,-12 4</inkml:trace>
  <inkml:trace contextRef="#ctx0" brushRef="#br0" timeOffset="343">313 895,'0'0,"0"0,0 0,0 0,0 0,0 0,0 0,0 0,0 0,9-9,-9 9,0 0,0 0,0 0,0 0,0 0,9-22,-9 22,0 0,0 0,0 0,0 0,22-17,-22 17,0 0,0 0,0 0,26-22,-26 22,0 0,0 0,31-23,-31 23,0 0,40-22,-40 22,31-22,-9 14,31-6</inkml:trace>
  <inkml:trace contextRef="#ctx0" brushRef="#br0" timeOffset="514">274 1186,'0'0,"8"-18,-8 18,0 0,0 0,0 0,0 0,0 0,9-13,-9 13,0 0,0 0,0 0,0 0,18-13,-18 13,0 0,0 0,0 0,26-22,-26 22,0 0,0 0,36-26,-36 26,0 0,35-23,-35 23,40-26,-18 13,4 0,18-18</inkml:trace>
  <inkml:trace contextRef="#ctx0" brushRef="#br0" timeOffset="686">62 1592,'0'9,"0"-9,0 0,0 0,0 0,0 0,0 0,0 0,0 0,0 0,22-9,-22 9,0 0,0 0,0 0,26-18,-26 18,0 0,0 0,40-26,-40 26,0 0,57-44,-57 44,212-181,-150 71,-31 13</inkml:trace>
  <inkml:trace contextRef="#ctx0" brushRef="#br0" timeOffset="904">1138 0,'0'13,"0"-13,0 0,0 0,0 0,0 0,0 22,0-22,0 0,0 0,-9 35,9-35,0 0,-13 53,13-53,-22 75,0 22,-71 353,49-159,44-53,-18 14,18-19,0-30,0-93,0 54,0-76,0-13,0 26,-13-61,-4-22,-10 4,-13-40,-17-31</inkml:trace>
  <inkml:trace contextRef="#ctx0" brushRef="#br0" timeOffset="1263">1085 741,'0'0,"9"-13,-9 13,0 0,0 0,0 0,0 0,17-18,-17 18,0 0,0 0,0 0,23-13,-23 13,0 0,0 0,35-22,-35 22,0 0,31-22,-31 22,35-14,-4 10,-5 4,-4 0,14 13</inkml:trace>
  <inkml:trace contextRef="#ctx0" brushRef="#br0" timeOffset="1450">1098 979,'0'9,"0"-9,0 0,5 9,3-9,-8 0,0 0,0 0,0 0,0 0,0 0,14 4,-14-4,0 0,0 0,0 0,0 0,17-9,-17 9,0 0,0 0,0 0,31-4,-31 4,0 0,0 0,35-5,-35 5,0 0,40-9,-40 9,35-4,-8 4,-5 4,22 10</inkml:trace>
  <inkml:trace contextRef="#ctx0" brushRef="#br0" timeOffset="1591">988 1371,'0'14,"9"-1,-9-13,0 0,0 0,0 0,0 0,0 0,9 13,-9-13,0 0,0 0,0 0,0 0,8 4,-8-4,0 0,0 0,0 0,27 0,-27 0,0 0,0 0,44-8,-44 8,0 0,62-14,-62 14,61-17,98-27</inkml:trace>
  <inkml:trace contextRef="#ctx0" brushRef="#br0" timeOffset="25974">485 2985,'0'5,"0"-5,0 0,0 0,0 0,0 0,0 0,0 0,0 0,0 0,0 0,0 0,0 0,0 0,0 0,0 0,0 0,0 0,0 0,0 0,0 0,0 0,0 0,0 0,0 0,0 0,0 0,0 0,0 9,0-9,0 0,0 0,0 0,0 0,0 0,9 13,-9-13,0 0,0 0,0 0,0 0,0 17,0-17,0 0,0 0,0 0,0 31,0-31,0 0,0 0,-4 36,4-36,0 0,-9 44,9-44,-13 61,-5 1,0 13,-8 13,-1-4,14-44,4-1,1-3,3-5,1-9,4-9,13-9,9-8,9-5,4-4,18 0,-4-5,12 0,6-4,-1 5,-5 3,14-16,-31 3,-4-4,13-31</inkml:trace>
  <inkml:trace contextRef="#ctx0" brushRef="#br0" timeOffset="26395">1006 2994,'0'5,"0"-5,0 0,-5 4,1 9,4-13,0 0,0 0,0 0,0 0,-5 13,5-13,0 0,0 0,0 0,-4 27,4-27,0 0,0 0,-9 35,9-35,0 0,-9 40,9-40,-13 53,-9 8,4 14,-8-4,-36 92,23-79,3-14,1-3,13-45,4 4,1-4,3 0,6-4,-1-5,13-4,9-9,5-13,9-5,12-4,-3-4,8-1,-5-4,1 5,-5-1,-8 10,-1 3,-17 6,-5 12,-12 9,-14 14,-14 17,-12 13,-76 102,14-9,44-62,35-26,-13 8,31-30,-1-9,10-5,0-8,-1 0,10-14,12-22,5-8,14-14,-10-17,-8 8,101-105,-49 97,-4 13,-35 30,-4 6,-10 8,6 0,-10 17,4 5,-8 9,-4 9,8-5,-4 5,8-5,14-4,0-5,0-8,9-14,-5-8,0-14,-22-12,1-1</inkml:trace>
  <inkml:trace contextRef="#ctx0" brushRef="#br0" timeOffset="27300">133 3232,'0'13,"0"-13,0 0,0 0,0 0,0 0,0 0,0 0,0 0,0 0,0 0,0 0,0 0,0 0,0 23,0-23,0 0,0 0,0 0,0 22,0-22,0 0,0 0,0 39,0-39,0 0,0 49,0-49,0 66,0-4,0 96</inkml:trace>
  <inkml:trace contextRef="#ctx0" brushRef="#br0" timeOffset="27440">150 4224,'0'5,"0"4,0-9,0 8,-9 15,9-23,0 0,0 0,0 0,-8 30,8-30,0 0,0 0,-14 31,14-31,0 0,-13 53,13-53,-18 44,1 5,-32 65</inkml:trace>
  <inkml:trace contextRef="#ctx0" brushRef="#br0" timeOffset="27627">313 4476,'0'4,"14"-4,-14 0,0 0,0 0,0 0,0 0,17 5,-17-5,0 0,0 0,0 0,22 4,-22-4,0 0,0 0,36 9,-36-9,0 0,44 13,-44-13,48 18,9-5,5 9,4 0,40 9,-9-5,-22-8,-26-14,17 10,-18-6,14 1,0 0,-9-4,8 3,-16-8,60 5</inkml:trace>
  <inkml:trace contextRef="#ctx0" brushRef="#br0" timeOffset="27892">2002 4555,'5'5,"-5"-5,0 0,0 0,0 0,0 0,0 0,0 0,0 0,0 0,0 0,0 0,0 0,0 0,17 8,-17-8,0 0,0 0,0 0,9 0,-9 0,0 0,0 0,0 0,0 0,0 0,22 5,-22-5</inkml:trace>
  <inkml:trace contextRef="#ctx0" brushRef="#br0" timeOffset="44179">666 5322,'0'0,"5"0,-5 0,0 0,0 0,0 0,0 0,0 0,0 0,0 0,0 0,0 0,0 0,0 0,0 0,0 0,0 0,0 0,0 0,0 0,0 0,4 5,-4-5,0 0,0 0,0 0,0 0,0 0,-4 9,4-9,0 0,0 0,0 0,0 0,-9 17,9-17,0 0,0 0,0 0,-9 31,9-31,0 0,0 0,-9 27,9-27,0 0,-18 44,18-44,-26 48,0 18,-45 89,-8 8,-1-22,23-40,-5-4,5 5,30-49,-21 9,30-40,9-36,-17 6</inkml:trace>
  <inkml:trace contextRef="#ctx0" brushRef="#br0" timeOffset="44507">759 5419,'9'9,"-5"0,-4-9,0 0,0 0,0 0,0 0,0 0,13 5,-13-5,0 0,0 0,0 0,0 0,18 8,-18-8,0 0,0 0,0 0,22 14,-22-14,0 0,0 0,31 17,-31-17,0 0,35 22,-35-22,31 27,9-1,-5 14,-9-5,-8 5,-5-5,0 44</inkml:trace>
  <inkml:trace contextRef="#ctx0" brushRef="#br0" timeOffset="44741">163 6584,'0'0,"0"0,0 0,0 0,0 0,0 0,0 0,14 0,-14 0,0 0,0 0,0 0,22-9,-22 9,0 0,0 0,31-18,-31 18,0 0,48-22,-48 22,53-22,9-9,13 9,128-48,-115 56,-35 14,22 9,-40 4,18 9,-36 9,1 13,-9 18,-31 9,-22 26,-5-22,-26 22,5-40,39-44,-31 18</inkml:trace>
  <inkml:trace contextRef="#ctx0" brushRef="#br0" timeOffset="45068">556 6513,'0'9,"-5"4,5-13,-8 18,-6 8,14-26,0 0,0 0,-8 40,8-40,0 0,-9 44,9-44,-13 53,8 4,1-8,-1-10,1 41</inkml:trace>
  <inkml:trace contextRef="#ctx0" brushRef="#br0" timeOffset="47361">0 7342,'0'0,"0"0,0 0,0 0,0 0,0 0,0 0,0 0,0 0,0 9,0-9,0 0,0 0,0 0,0 0,0 0,13 0,-13 0,0 0,0 0,0 0,0 0,14 4,-14-4,0 0,0 0,0 0,26 14,-26-14,0 0,0 0,35 8,-35-8,0 0,45 9,-45-9,52 13,10 1,9-6,8-3,75 8,-57-8,40-14,-31 0,44-4,-31-5,49-4,-45 9,9-9,5 4,-5 5,-8-5,-1 1,-4 12,-8 1,-45 17,31-4,-5 4,-34-4,30 4,-48-9,57 1</inkml:trace>
  <inkml:trace contextRef="#ctx0" brushRef="#br0" timeOffset="47720">3277 7294,'0'8,"0"-8,0 0,0 0,0 0,0 0,0 0,0 0,0 0,0 0,0 0,-5 0,5 0,0 0,-17 5,17-5</inkml:trace>
</inkml:ink>
</file>

<file path=ppt/ink/ink1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0:24.621"/>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651 423,'0'8,"0"-8,0 0,0 0,0 0,0 0,0 0,0 0,0 0,0 0,0 0,0 0,0 0,0 0,0 0,0 0,0 0,0 0,0 14,0-14,0 0,0 0,0 0,0 0,0 0,0 17,0-17,0 0,0 0,0 0,0 0,0 18,0-18,0 0,0 0,0 0,0 31,0-31,0 0,0 0,0 39,0-39,0 0,0 49,0-49,0 57,0 5,-4 17,0-4,4 0,-5 18,1-1,-1-21,-3-5,3-4,-4-22,5-5,-5-17,-9 8</inkml:trace>
  <inkml:trace contextRef="#ctx0" brushRef="#br0" timeOffset="374">184 352,'-4'18,"-10"-10,14-8,0 0,0 0,0 0,-13 22,13-22,0 0,0 0,-18 27,18-27,0 0,-17 31,17-31,-27 48,5 1,0 13,5 13,-10 61,23-48,4 36,17-32,1-3,17-10,5-4,13-13,9-5,4-13,9-13,9-18,-1-8,1-19,26-16,-21-19,21-30,-31-5,23-35,-36 17,-13-12,4-10,-26 1,-18 43,0-30,-13 9,-17-1,-1 36,-13-9,-22-4,-13 17,-13 18,-14 22,-48 18,-18 48,-30 44,43 4,49-25</inkml:trace>
  <inkml:trace contextRef="#ctx0" brushRef="#br0" timeOffset="1747">1286 2292,'0'0,"0"0,0 0,5 0,4 5,-9-5,0 0,0 0,0 0,0 0,0 0,0 0,8 8,-8-8,0 0,0 0,0 0,0 0,0 0,14 18,-14-18,0 0,0 0,0 0,0 0,17 9,-17-9,0 0,0 0,0 0,22 18,-22-18,0 0,0 0,31 17,-31-17,0 0,36 27,-36-27,39 26,5 1,5 8,4-9,13 5,9-4,13-5,9-14,-9-12,-4-9,39-18,1-13,-27 4,-9 9,0 0,-8 14,-32 17,32 0,-10 9,-21-1,21 15,5-6,5-4,-1 1,0-6,5-8,0-8,35-6,-62 6,23-10,3 9,-3-4,-1 8,-4 10,-26-5,26 4,0 1,0-5,-5 4,5-4,0 5,4-5,-4-5,5 1,-5 4,0 0,-5 9,-30 4,61 9</inkml:trace>
</inkml:ink>
</file>

<file path=ppt/ink/ink1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1:41.030"/>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0 737,'0'0,"4"0,-4 0,0 0,0 0,0 0,0 0,23 0,-23 0,0 0,0 0,0 0,35-13,-35 13,0 0,0 0,48-18,-48 18,0 0,49-13,-49 13,57-18,-8 5,-1-5,-8-8,-5 4,31-36</inkml:trace>
  <inkml:trace contextRef="#ctx0" brushRef="#br0" timeOffset="249">146 0,'0'9,"0"-9,0 0,8 18,1 13,-9-31,0 0,0 0,13 48,-13-48,0 0,18 66,-18-66,13 84,45 216,-45-75,-9 35,-4-57,0-18,0-79,0 44,0-79,-13 26,-9-80,0 1,0-31</inkml:trace>
  <inkml:trace contextRef="#ctx0" brushRef="#br0" timeOffset="514">243 807,'0'9,"0"-9,0 0,0 0,0 0,0 0,0 0,-5 13,5-13,0 0,0 0,0 0,-4 14,4-14,0 0,0 0,-18 31,18-31,0 0,-22 48,22-48,-22 57,-4 23,-5-1,-31 102,22-93</inkml:trace>
  <inkml:trace contextRef="#ctx0" brushRef="#br0" timeOffset="702">265 988,'0'9,"8"4,-8-13,5 9,13 0,-18-9,0 0,0 0,0 0,26 18,-26-18,0 0,0 0,22 26,-22-26,0 0,26 22,-26-22,31 31,-4-5,-1-4,-8-17,0-10,-1-30</inkml:trace>
  <inkml:trace contextRef="#ctx0" brushRef="#br0" timeOffset="904">397 358,'0'0,"0"-5,0 5,9-9,8-8,-17 17,0 0,0 0,0 0,22-18,-22 18,0 0,0 0,31-26,-31 26,0 0,31-22,-31 22,40-27,-5 10,9-1,-13 0,0 9,-5-4,-12 13,-5 0,-14 13,1 23,-14 8,0 18,-4 17,-31 150,31-61,9-45,13-8,0-53,0 26,0-40,0-12,9 17,-9-45,4-3,5-32,-4-34</inkml:trace>
  <inkml:trace contextRef="#ctx0" brushRef="#br0" timeOffset="1310">538 816,'0'0,"0"0,9 0,-9 0,0 0,0 0,0 0,0 0,0 0,0 0,0 0,0 0,0 0,0 0,0 0,0 0,0 0,0 0,0 0,4 0,-4 0,0 0,0 0,0 0,0 0,0 0,14-4,-14 4,0 0,0 0,0 0,0 0,17-5,-17 5,0 0,0 0,0 0,27-8,-27 8,0 0,0 0,30-18,-30 18,0 0,31-18,-31 18,44-9,-8-8,-1 8,-4 5,-9-10,0 10,-4 4,-14 18,-4 4,0 9,-9 13,0 9,-4 17,0 14,-9 167,17-123,1 40,4-98,4 27,-4-48,9 26,0-44,0-9,-9 4,0-8,4-1</inkml:trace>
</inkml:ink>
</file>

<file path=ppt/ink/ink1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5:03.15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491 0,'0'4,"0"9,0-13,0 0,0 0,0 0,0 0,0 0,0 0,0 0,0 0,0 0,0 0,0 0,0 0,0 0,0 0,0 0,0 0,0 0,0 0,0 0,0 0,0 0,0 0,0 0,0 0,0 0,0 0,0 0,0 0,0 0,0 0,0 0,0 0,0 0,0 0,0 0,0 0,0 0,0 0,0 0,0 0,0 0,0 0,0 0,0 0,0 0,0 0,0 0,0 0,0 0,0 0,0 0,0 0,0 0,0 0,0 0,0 0,0 14,0-14,0 0,0 0,0 0,0 0,0 0,0 0,0 0,0 0,0 0,0 0,0 0,0 0,0 0,0 13,0-13,0 0,0 0,0 0,0 0,-5 22,5-22,0 0,0 0,0 0,-13 26,13-26,0 0,0 0,-18 31,18-31,0 0,-22 40,22-40,-26 48,-1 5,-8 5,-22 34,-14 23,40-44,-4-1,13-30,-9 17,9 0,5-30,-1 4,5-5,-1 5,6-9,3-4,5-1,5-3,8-1,0 0,9-9,5 5,12-4,1-5,4 0,9 4,0-4,4 0,5 0,4-4,0-1,-4-4,0 1,4-1,0-9,-26 1,-1-1,-3 0,-10 1,-13-1,1 5,-6-5,-3 1,-18-6,-5-3,-8-5,-1-4,-8-5,-5-4,-4-4,-62-71,53 57,-4-4,-18-27,44 58</inkml:trace>
</inkml:ink>
</file>

<file path=ppt/ink/ink1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49:20.19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1682 372,'-5'-4,"-12"-5,17 9,-22-9,-9-4,31 13,0 0,0 0,-44-13,44 13,0 0,-44-14,44 14,-53-17,-9 8,-4 5,0 4,-53 4,44 9,-27 14,23 4,-27 13,0 13,31-4,5-5,-1 5,0-4,14 13,0-5,4 5,4-1,23-21,-14 22,5 4,17-26,-8 26,8 0,9-22,1 31,8-13,0 8,4-17,9 9,0 22,10-18,3 0,9-4,9 26,0-26,1-5,21 22,-13-17,8-9,6 0,25 17,-17-21,4-5,1-4,4-5,4 0,4-4,5-4,9-5,0-9,0 0,13-8,-4-1,8-13,40-4,-35 0,-4-5,4-4,-1-4,-3-10,43-17,-39 9,-4-13,-1-9,-4 4,-13-4,0-5,-9-8,-13-9,-5 13,-8-5,-40 28,13-23,-27 26,14-30,-22 30,9-26,-18 22,4-26,-8 4,-10 0,-8-4,-4 8,-9-4,-14-31,1 36,-14-27,-4 22,0 0,-27-13,14 21,-5 14,-9 1,1 12,-10-9,-8 10,0 3,-5 10,5-1,-5 14,1-9,39 13,-45 5,-38 0,39-5,44 9,-80 17,45 1,-5 4,5 9,-4 13,-45 22,40-8,70-32</inkml:trace>
</inkml:ink>
</file>

<file path=ppt/ink/ink1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4:17.32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1076,'8'0,"1"0,-9 0,0 0,13 0,-13 0,0 0,0 0,0 0,0 0,0 0,18 0,-18 0,0 0,0 0,0 0,0 0,27 0,-27 0,0 0,0 0,0 0,22 0,-22 0,0 0,0 0,30 0,-30 0,0 0,31 0,-31 0,36-4,12-1,-4 1,14-5,3 0,5-4,5-9,35 4,53-21,-62 16,35-7,-26 12,8-4,45-9,-40 9,-4 9,17-9,5 0,-5 0,0-5,58-4,-44 0,-5 9,9 0,0 5,-1-10,1 10,5-10,-10 5,10 4,-1 1,0-1,5-4,0-4,4 4,-9 0,9 4,-4-4,4 0,0 4,62-13,-57 14,0-19,-5 14,0 0,-4 0,-45 13,45-8,9-1,61-4,-114 13,114-13,-57 13,0 5,-58 4,58 0,-4 0,4 4,-9 5,0 9,-4 0,-22 4,-9 8,-62-7,22-6,-44-4,-9 1,-8-14,12 0,-30-14,5 10</inkml:trace>
</inkml:ink>
</file>

<file path=ppt/ink/ink1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6:24.63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1093 408,'-9'4,"-8"-4,17 0,0 0,0 0,0 0,-31 5,31-5,0 0,0 0,-40 13,40-13,0 0,-48 13,48-13,-58 27,-8 3,-119 67,31 14,70-23,4 18,5 0,18 13,4-5,9 1,18-5,17-22,4 23,19 3,3 1,19-9,8 0,13-14,31 36,5-40,4-13,17-13,10 0,8-14,14-4,-1-17,18-10,5-17,57-8,-40-45,-4-5,61-34,-70 4,-4-9,-5-18,-13-13,-13-4,-18-14,-13-8,-23 4,-12-4,-40 48,4-40,-22 1,-13 48,-17-40,-14 9,-22 5,-22 12,-18 23,-52-22,4 39,-18 14,-17 17,-18 23,-14 30,-87 22,48 27,-93 61,89-12,9 25,8 19,35 4,45 12,22-7,61-67,5 39,31-61,22-35</inkml:trace>
  <inkml:trace contextRef="#ctx0" brushRef="#br0" timeOffset="1092">4996 324,'0'0,"0"0,0 0,0 0,0 0,0 0,0 0,0 0,0 0,0 0,0 4,0-4,0 0,0 0,0 0,-18 14,18-14,0 0,0 0,-26 26,26-26,0 0,-31 35,31-35,-53 49,-154 141,65-67,59-30,39-54,22 10,-18 4,40-31,0-13,9-1,8 6,1-1,4 5,0-5,-4 9,-14 13,-8 5,-10 22,-12 17,-18 9,-9 14,22-36,18-40,13-4,-13 18,26-9,13-14,14 1,4-5,13-8,-4 3,9 6,-13 3,-1 5,-13 5,-13 8,-4 5,-5-5,-13 5,0-9,-8-5,3-4,1-13,-1-13,5-18,-4-40</inkml:trace>
  <inkml:trace contextRef="#ctx0" brushRef="#br0" timeOffset="1669">5053 919,'4'-13,"10"-4,-14 17,0 0,0 0,35-31,-35 31,0 0,40-31,-40 31,57-27,0 1,5 4,-9 4,-9 18,62 0</inkml:trace>
  <inkml:trace contextRef="#ctx0" brushRef="#br0" timeOffset="1856">4982 1356,'0'0,"0"0,0 0,0 0,0 0,0 0,0 0,14-4,-14 4,0 0,0 0,0 0,31-14,-31 14,0 0,0 0,44-22,-44 22,0 0,57-26,-57 26,71-31,8-4,177-71,-172 75,-49 9,-13 4,9-17,-40 17,4-13</inkml:trace>
  <inkml:trace contextRef="#ctx0" brushRef="#br0" timeOffset="2106">5251 434,'0'9,"0"-9,0 0,0 0,0 0,0 0,0 0,0 0,0 0,0 0,0 0,0 0,0 0,0 0,0 18,0-18,0 0,0 0,0 0,0 22,0-22,0 0,0 0,0 31,0-31,0 0,0 48,0-48,0 62,5 17,-1 18,10 124,3-124,5 9</inkml:trace>
  <inkml:trace contextRef="#ctx0" brushRef="#br0" timeOffset="2324">5767 690,'0'0,"0"0,0 0,0 0,0 0,0 0,0 0,0 0,-4 0,4 0,0 0,0 0,0 0,0 0,-13 4,13-4,0 0,0 0,0 0,-22 14,22-14,0 0,0 0,-40 31,40-31,0 0,-48 44,48-44,-62 57,-194 221,216-243,-4 9</inkml:trace>
  <inkml:trace contextRef="#ctx0" brushRef="#br0" timeOffset="2496">5375 1224,'4'4,"-4"5,0-9,0 0,0 0,0 0,0 0,0 18,0-18,0 0,0 0,0 0,-4 30,4-30,0 0,0 0,-4 36,4-36,0 0,-5 53,5-53,-9 61,9 19,0-5,9-5,0-8,17 17,5-30,22-23,-13-39,22-13,-9-23,-1-13,6-30,-32 17,-17 0,-13 17,-23 10,-8 35,-18 0,-4 8,-9 18,30 9,-17 5,5 13,30-10,-13 19,36-18,8 0,27 0,26-18,71-4,57-49,-62-13</inkml:trace>
  <inkml:trace contextRef="#ctx0" brushRef="#br0" timeOffset="2933">6570 1347,'0'9,"0"-9,0 0,0 0,0 0,0 0,0 0,0 0,0 4,0-4,0 0,-4 14,4-14</inkml:trace>
</inkml:ink>
</file>

<file path=ppt/ink/ink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48:23.87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463 0,'4'9,"0"-5,-4-4,0 0,0 0,0 0,0 0,0 0,0 0,0 0,0 0,0 0,0 0,0 0,0 0,0 0,0 0,0 0,0 0,0 0,0 0,0 0,0 0,0 0,0 0,0 0,0 0,0 0,0 0,0 0,0 0,0 0,0 0,0 0,0 0,0 0,0 0,0 0,0 0,0 0,0 0,0 0,0 0,0 0,0 0,0 0,0 0,0 0,0 0,0 0,0 0,0 0,0 0,0 0,0 0,0 0,9 14,-9-14,0 0,0 0,0 0,0 0,0 0,0 0,0 13,0-13,0 0,0 0,0 0,0 0,0 0,0 0,0 0,0 0,0 0,-9 17,9-17,0 0,0 0,0 0,-13 27,13-27,0 0,0 0,-9 26,9-26,0 0,-17 36,17-36,-22 39,-5 5,-8 5,0-1,-23 27,-3 9,34-49,-13 18,18-17,-9 3,14-12,-5-5,4 4,9-8,5-5,0-4,8 4,5-8,4-5,13 4,5-4,5 0,3 4,14-4,0 0,13 0,-4 0,9 0,-5 0,0 0,-4 0,-10-4,1-5,-9 5,-13-5,-4 5,-10-5,-8-13,-9 8,-9-21,-4-5,-4 1,-5-14,-5 0,1-9,-1 0,1 5,-5 0,9 13,0 13,4 13,0 5</inkml:trace>
</inkml:ink>
</file>

<file path=ppt/ink/ink2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6:51.174"/>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219 599,'0'18,"0"-18,0 0,0 0,0 0,0 0,-9 13,9-13,0 0,0 0,-9 31,9-31,0 0,-22 44,22-44,-22 66,-4 18,-62 190,52-19,32-83,13-79,-9 44,0-40</inkml:trace>
  <inkml:trace contextRef="#ctx0" brushRef="#br0" timeOffset="312">920 745,'0'0,"0"0,0 0,0 0,0 0,0 0,0 0,0 0,0 0,0 0,0 0,0 0,-4-9,4 9,0 0,0 0,0 0,0 0,0 0,-13-4,13 4,0 0,0 0,0 0,0 0,-18 9,18-9,0 0,0 0,0 0,-31 22,31-22,0 0,0 0,-31 30,31-30,0 0,-39 40,39-40,-36 49,-3-1,8 5,4 0,1 31,21-36,14-8,9-14,8 5,-4-4,9 4,-4-1,-1 6,-13 8,-4 4,-18 27,-13 0,-22 0,-4-17,-5-23,26-22,-21 5,17-18,0-13,18-5,13-17,13-14,9-26,27-13,34-44,28-23,-54 63,-39 12,8-21</inkml:trace>
  <inkml:trace contextRef="#ctx0" brushRef="#br0" timeOffset="811">1264 0,'0'0,"0"0,0 0,0 13,-4 9,4-22,0 0,0 0,-5 44,5-44,0 0,-4 84,4-84,-26 423,26-242</inkml:trace>
</inkml:ink>
</file>

<file path=ppt/ink/ink2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6:54.16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115 326,'0'0,"-5"0,5 0,0 0,0 0,0 0,0 0,0 0,0 0,0 0,0 0,0 0,0 0,0 0,0 0,0 0,9 0,-9 0,0 0,0 0,0 0,0 0,0 0,0 0,0 0,0 0,0 0,0 0,0 0,0 0,0 0,0 0,0 0,0 0,0 0,0 0,0 0,0 0,0 0,0 0,22 9,-22-9,0 0,0 0,0 0,0 0,22 4,-22-4,0 0,0 0,0 0,35 14,-35-14,0 0,0 0,40 8,-40-8,0 0,44 14,-44-14,49 22,8-5,5 5,39 23,-8-10,-49-13,48 18,-25-14,3 0,-30-12,13 3,-18-3,0 3,-4-8,-4 4,-5-4,-5-5,-12 5,-5 0,-9 4,-9 9,-8 0,-5 9,-13 9,0 0,-18 4,-92 97,48-48,31-19,-31 37,13-23,10 0,-1-4,13 4,14-4,22-31,-9 13,4-13</inkml:trace>
  <inkml:trace contextRef="#ctx0" brushRef="#br0" timeOffset="811">2046 0,'0'4,"0"-4,0 0,0 0,0 0,0 0,0 0,0 0,0 0,0 0,0 0,0 0,0 0,0 0,0 0,0 0,0 0,0 0,0 0,0 0,0 0,0 0,0 0,0 0,0 0,-9 9,9-9,0 0,0 0,0 0,0 0,-13 13,13-13,0 0,0 0,0 0,-18 22,18-22,0 0,0 0,-17 31,17-31,0 0,-27 49,27-49,-31 62,0 8,-70 186,61-71,18-31,18-4,0-4,12-27,14-53,-8-22,25 31,-17-44,27 4,-23-26,1-9,21 4,-17-17,9-9,0-4,-10-10,-3-3,-5-5,-9-14,-4 10,-9-9,-9 8,-13 5,-4 4,-10 9,-12 9,-9 13,-10 27,-3 26,21 14,-12 25,39-43,-23 48</inkml:trace>
  <inkml:trace contextRef="#ctx0" brushRef="#br0" timeOffset="1451">2535 18,'0'0,"0"0,0 0,0 0,0 0,0 0,0 0,0 0,0 0,0 0,0 0,0 0,0 0,0 0,0 0,0 0,0 0,0 0,0 0,-8 22,8-22,0 0,0 0,-5 44,5-44,0 0,-4 70,4-70,-13 181</inkml:trace>
</inkml:ink>
</file>

<file path=ppt/ink/ink2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6:42.56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459 567,'4'0,"-4"0,0 0,0 0,0 0,0 0,0 0,0 0,0 0,0 0,9 0,-9 0,0 0,0 0,0 0,0 0,0 0,0 0,9 0,-9 0,0 0,0 0,0 0,0 0,0 0,9-4,-9 4,0 0,0 0,0 0,0 0,22-9,-22 9,0 0,0 0,0 0,22-9,-22 9,0 0,0 0,31-13,-31 13,0 0,35-9,-35 9,40-9,-5-4,5 9,-1-1,-8 10,-4 8,-1 5,-21 4,3 9,-8 4,-13 5,0-1,-5-3,1 8,-5-9,4-4,0-5,9 1,1-10,-1-8,13 0,1-9,8 4,0 1,9-10,-4 1,8 4,-4 0,0 0,9 0,-13 13,0-4,-5 13,-4 0,-14 18,1-1,-14 14,-4-4,0 8,-13-4,4 0,-9-4,-4-19,18-16,-41 3</inkml:trace>
  <inkml:trace contextRef="#ctx0" brushRef="#br0" timeOffset="687">172 589,'0'14,"9"8,-9-22,0 35,0 5,0-40,0 0,0 53,0-53,0 52,9 15,4 3,5 5,26 93,0-93,4-5,10-12,-1-19,0-8,-12-26,16 8,5-13,9-18,-13-8,13-18,13-27,-4-26,-13-26,-27 17,-9-5,-9-3,-12-1,-14 45,-5-32,-12 1,-10 4,-8 17,-22 10,-14 12,-13 14,-13 22,-39 22,-23 58,-13 61,9 75,66 9,-27 88,93-212</inkml:trace>
</inkml:ink>
</file>

<file path=ppt/ink/ink2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6:41.29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248 427,'9'0,"-5"0,-4 0,0 0,0 0,0 0,9-4,-9 4,0 0,0 0,0 0,0 0,0 0,0 0,0 0,0 0,9-5,-9 5,0 0,0 0,0 0,0 0,0 0,13-8,-13 8,0 0,0 0,0 0,0 0,22-5,-22 5,0 0,0 0,0 0,27-13,-27 13,0 0,0 0,35-9,-35 9,0 0,35-9,-35 9,40 0,-5 0,1 9,-10 9,-4 8,-13 10,-5 12,-8 1,-14 17,-8 0,-14 9,18-35,-9 12,9-21,0 0,4-9,10 0,3-4,10-14,12 1,10-10,8 1,9-9,9-5,9 0,0-8,-1 0,23-14,22-26</inkml:trace>
  <inkml:trace contextRef="#ctx0" brushRef="#br0" timeOffset="499">275 194,'-5'13,"-12"0,17-13,0 0,0 0,0 0,-22 13,22-13,0 0,0 0,-31 18,31-18,0 0,-31 26,31-26,-31 40,-4 17,4 5,-35 101,61-66,10 40,12-31,14-18,0-9,22-17,-27-31,27 13,-13-31,13 9,17-13,5-18,5-13,26-22,-1-26,-3-27,-40 8,-14-3,-4-10,-13 1,-13-5,-18 44,0-26,-5 31,-26-53,5 61,-14-17,-13 9,14 35,-23-9,-4 22,-22 13,21 32,-21 43,40 5,8 22</inkml:trace>
</inkml:ink>
</file>

<file path=ppt/ink/ink2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6:40.191"/>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574 520,'-4'8,"-5"-8,9 0,0 0,0 0,0 0,0 0,0 0,0 0,0 0,-13-4,13 4,0 0,0 0,0 0,0 0,0 0,0 0,-9 0,9 0,0 0,0 0,0 0,0 0,0 0,-9 0,9 0,0 0,0 0,0 0,0 0,-18 9,18-9,0 0,0 0,0 0,-17 17,17-17,0 0,0 0,-18 31,18-31,0 0,-18 44,18-44,-17 58,-1 12,5 32,-5 74,18-39,9-40,-5-53,-4-13,5 8,-5-3</inkml:trace>
  <inkml:trace contextRef="#ctx0" brushRef="#br0" timeOffset="297">296 259,'-4'14,"-1"-6,5-8,0 0,0 0,-17 5,17-5,0 0,-18 17,18-17,-22 23,-9 12,31-35,-31 35,0 22,1 5,-32 66,35-5,10 14,21-31,9 0,14-9,12-13,6-9,7-18,-7-35,16 4,10-12,4-19,9-21,26-32,0-25,-8-41,-32 10,-8-10,13-57,-36 40,-30 49,0-36,-9 53,-18-31,-17 13,0 49,-22-9,-10 14,23 39,-57 17,-9 58,-5 66,49-17</inkml:trace>
</inkml:ink>
</file>

<file path=ppt/ink/ink2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6:49.504"/>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150 1124,'0'0,"0"0,0 0,0 0,0-9,0 9,0 0,0 0,0 0,0 0,0 0,0 0,0 0,17-4,-17 4,0 0,0 0,0 0,0 0,0 0,0 0,13-13,-13 13,0 0,0 0,0 0,0 0,0 0,18-9,-18 9,0 0,0 0,0 0,0 0,27-5,-27 5,0 0,0 0,0 0,22 0,-22 0,0 0,0 0,30 0,-30 0,0 0,31 5,-31-5,27 17,-10 5,-3 9,-14 13,-9 9,-9 13,-35 45,-4-14,-14 4,18-39,23-27,-6 9,19-26,8-5,-4 0,13 1,0-1,8-9,15-8,7-9,14-5,5-4,17 0,0-9,102-44,-49 31,-26 4,-1-4</inkml:trace>
  <inkml:trace contextRef="#ctx0" brushRef="#br0" timeOffset="484">1098 714,'0'9,"0"-9,0 0,0 0,0 0,0 0,0 0,0 0,-5 9,5-9,0 0,0 0,0 0,0 0,-4 4,4-4,0 0,0 0,0 0,-9 26,9-26,0 0,0 0,-9 31,9-31,0 0,-13 49,13-49,-13 62,-5 12,5 10,0 0,-5 106,22-151,5 19,0-36,4 0,14 0,17-9,4-17,10-10,3-3,14-10,-8-4,16-8,1-5,-40 4,-13-4,-9-13,-4-27</inkml:trace>
  <inkml:trace contextRef="#ctx0" brushRef="#br0" timeOffset="827">1424 784,'0'9,"-4"0,4-9,0 0,0 0,0 0,0 0,-9 9,9-9,0 0,0 0,0 0,-5 18,5-18,0 0,0 0,-8 30,8-30,0 0,-9 45,9-45,-14 61,10 19,4 17,-9 167,22-87,5-63,-9-56,-5 8,-4-18</inkml:trace>
  <inkml:trace contextRef="#ctx0" brushRef="#br0" timeOffset="1124">1768 0,'0'13,"0"-13,0 0,0 0,0 0,0 0,0 0,0 13,0-13,0 0,0 0,0 0,0 18,0-18,0 0,0 0,0 48,0-48,0 0,4 71,-4-71,14 97,12 145</inkml:trace>
</inkml:ink>
</file>

<file path=ppt/ink/ink2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7:28.97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2195 491,'-8'0,"-19"-4,27 4,0 0,-35-18,35 18,-44-17,-9-10,-5 1,-8-5,-9 9,-97-40,84 44,9 10,-5 21,0 4,0-3,-4 16,0 1,-22 31,17-22,14 13,-5-5,-22 23,58-27,-45 35,27-8,4-5,27-18,-14 27,1 0,8 0,-4 5,13-5,14-18,-10 22,14 10,4-6,9-25,-4 34,13 32,-1-67,14 67,14-32,3 32,5-36,31 35,-17-43,8-1,9 0,0-8,17 4,32 9,-23-23,18-3,-4-10,13 1,-5-5,14-9,-5 5,-4-14,13-12,0-1,-4-9,-40-4,102-13,-58-9,-5-5,6-8,-1-9,-9-9,44-31,-39 9,-5-4,1-14,-5-4,-18-4,9-5,-22 0,-5-4,-8-9,-4-9,-5 9,-18-9,-26 49,8-36,-8-4,-22 49,0-41,-9 1,-9 44,-13-36,-9 1,-26-27,-5 36,-4 3,-49-21,18 26,-13 14,-57-32,25 41,-12 12,-18-4,-4 9,-14 13,-8 9,-5 5,-18 17,-87 17,65 14,-101 62,75 4,0 9,216-80</inkml:trace>
</inkml:ink>
</file>

<file path=ppt/ink/ink2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7:32.997"/>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0 305,'13'0,"0"0,-13 0,0 0,0 0,0 0,0 0,18 0,-18 0,0 0,0 0,0 0,26 0,-26 0,0 0,0 0,31 0,-31 0,0 0,36 0,-36 0,44 0,4 0,5 0,9 0,4 0,5 0,-1 0,9-4,14-1,26 1,-26-5,30 5,9-1,-30 5,-1 0,5 0,9 0,-5 5,5-5,-5 0,9 0,-9 0,49 0,-40 0,0 0,5-5,3 5,-3 0,4 0,44 0,-40 0,0-4,5-5,0 0,4 0,4 9,45-13,-44 9,4-9,4 4,0-4,1 4,3 0,5 9,-4 0,0-5,4-8,0 13,5-13,44 9,-45-5,-4 4,0 1,1 0,-1 4,4-9,1-9,-53 5,39 0,9-5,-4 5,-18 4,9 5,-14-1,-56 5,39 0,0 0,-53 0,36 0,-54 9,31 0,-39 4,22 5,-22-10,-1 1,1 9,-9-5</inkml:trace>
</inkml:ink>
</file>

<file path=ppt/ink/ink2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7:51.29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141 0,'0'0,"0"0,0 0,0 0,0 0,0 0,0 0,0 0,0 0,0 0,0 0,0 0,0 4,0-4,0 0,0 0,0 0,0 0,0 0,0 13,0-13,0 0,0 0,0 0,0 0,0 18,0-18,0 0,0 0,0 0,0 22,0-22,0 0,0 0,5 40,-5-40,0 0,0 44,0-44,4 53,-17 4,8 9,-8 0,0 1,0 3,-9 40,-9-13,-9 23</inkml:trace>
</inkml:ink>
</file>

<file path=ppt/ink/ink2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7:52.170"/>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352 0,'0'9,"0"-9,0 0,0 0,0 0,0 0,0 0,0 0,0 0,0 0,0 0,0 0,5 5,-5-5,0 0,0 0,0 0,0 0,0 0,0 0,0 0,4 8,-4-8,0 0,0 0,0 0,0 0,0 0,0 0,9 9,-9-9,0 0,0 0,0 0,0 0,0 0,13 9,-13-9,0 0,0 0,0 0,0 0,13 18,-13-18,0 0,0 0,0 0,18 13,-18-13,0 0,0 0,13 26,-13-26,0 0,22 22,-22-22,22 27,-4 4,8 0,1-1,-5 10,-9-5,-4 9,0-4,-14 4,-3 5,-14-1,-14 10,-12 3,-10 10,-30 17,31-35,0-4,-1-10,27-17,9-4,0 0,-4-5,4 0,9-4,-1-5,10 5,0-9,8 4,5-4,4 5,5-1,4-4,4 5,9 3,5-3,9-5,-1 0,5 0,4 4,1-4,-1 0,5 0,-9 0,-5 0,1 0,-5 0,-9 0,5 0,-14 0,-4 0,-9 0</inkml:trace>
</inkml:ink>
</file>

<file path=ppt/ink/ink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48:01.31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4,'0'0,"0"0,0 0,0 0,0-4,0 4,0 0,0 0,0 0,0 0,0 0,0 0,0 0,0 0,0 0,4-5,-4 5,0 0,0 0,0 0,0 0,0 0,0 0,0 0,0 0,0 0,0 0,0 0,0 0,0 0,0 0,0 0,0 0,0 0,9-4,-9 4,0 0,0 0,0 0,0 0,0 0,0 0,9 0,-9 0,0 0,0 0,0 0,0 0,0 0,13 0,-13 0,0 0,0 0,0 0,0 0,18 4,-18-4,0 0,0 0,0 0,26 9,-26-9,0 0,0 0,26 13,-26-13,0 0,31 18,-31-18,36 22,3 0,1 9,0-5,8-4,-4 5,9-9,0-5,9 0,0-17,13-10,8-8,19-13,-19 4,28-8,-27 16,-1 6,1 12,-9 14,0 4,-4 10,4 7,-23-8,28 0,30 9,-22-9,5-17,-1-1,36-8,-22-18,-4 0,3-5,1 5,-9-4,5 13,-5 8,-5 5,-30 5,31-1,-1 9,1-4,4-5,4 1,-4-5,9 4,0-4,4-4,40-9,-40-1,1-3,-1 3,-4 1,4 4,-13 5,4 8,-39 5,35 0,-4 0,-1 4,1-4,0 4,-1-8,-4-1,-26-4,26 0,-8 0,-23 0,18 0,-4 0,-23 0,14 0,-9 4,0 5,-14 4,-3-4</inkml:trace>
</inkml:ink>
</file>

<file path=ppt/ink/ink3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7:53.43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149 0,'0'9,"-4"-5,4-4,0 0,0 5,0-5,0 0,0 0,0 0,0 0,0 0,0 0,0 0,0 0,4 0,-4 0,0 0,0 0,0 0,0 0,0 0,0 0,0 0,0 0,0 0,0 0,0 0,0 0,0 0,0 0,0 0,14 8,-14-8,0 0,0 0,0 0,0 0,0 0,8 5,-8-5,0 0,0 0,0 0,0 0,18 9,-18-9,0 0,0 0,0 0,27 8,-27-8,0 0,0 0,26 14,-26-14,0 0,31 13,-31-13,35 18,0-5,5 9,-5 0,-4-5,0 6,-4-1,-10 8,-8-3,-9 4,-9 0,-8 4,-10 0,-13 9,-8 5,-9 4,-10 0,-3 4,35-39,-9 12,17-7,5-6,-4-4,8 1,0-6,14 1,0-4,8-5,5 0,8 0,10 8,-1-3,5 8,9-4,0 0,4 4,-5 5,5-1,-4-3,0 12,-9-4,0 4,-9 5,-14 0,1 0,-13 9,-5-5,-9 0,-8 5,-5-5,-9-4,1 4,-1-8,-4 4,0-9,0 4,4 1,5-14,8 5</inkml:trace>
</inkml:ink>
</file>

<file path=ppt/ink/ink3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7:54.43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239 0,'0'13,"0"-13,0 0,0 0,0 0,0 0,0 0,0 0,0 0,0 0,-4 9,4-9,0 0,0 0,0 0,-13 22,13-22,0 0,0 0,-13 36,13-36,0 0,-18 52,18-52,-18 62,-8 13,-45 141,40-119,14 5,-5-19,17-38,5-15,0 1,9 9,0-18,4 0,14-4,4-9,-1-1,14-8,1 0,-1-4,4-5,9 5,-4-10,0 6,0-1,-4-4,-14 4,-4-9,26-26</inkml:trace>
  <inkml:trace contextRef="#ctx0" brushRef="#br0" timeOffset="483">504 454,'0'9,"0"-9,0 0,0 0,0 0,0 0,0 0,0 0,0 0,0 0,0 0,0 0,0 0,0 0,0 0,0 0,0 13,0-13,0 0,0 0,0 0,0 0,0 14,0-14,0 0,0 0,0 0,-4 30,4-30,0 0,0 0,-5 45,5-45,0 0,-9 57,9-57,-4 75,-5 17,-17 173,-5-31,9-115</inkml:trace>
</inkml:ink>
</file>

<file path=ppt/ink/ink3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7:55.49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186 0,'0'8,"0"-8,0 0,0 0,0 0,0 0,0 0,0 0,0 0,0 0,0 0,0 0,0 0,0 0,0 0,0 0,0 0,0 0,0 9,0-9,0 0,0 0,0 0,0 0,0 0,0 18,0-18,0 0,0 0,0 0,0 0,0 18,0-18,0 0,0 0,0 0,-5 26,5-26,0 0,0 0,-9 31,9-31,0 0,-9 35,9-35,-8 49,-10 4,5 8,-5-3,-8 3,4-3,0-5,4-9,5-5,8-8,5-9,5-4,4-5,8-13,10 9,4-9,4 4,4-4,10 0,-5 9,5 0,-5 4,0 5,0 4,-9 4,5 14,-14 4,-4 5,-4 12,-14 1,-8 13,-14 5,-8-10,-9 23,-23 4,19-40,-14 5,4-14,-8-4,26-39,-22 4,13-23,-13-30</inkml:trace>
  <inkml:trace contextRef="#ctx0" brushRef="#br0" timeOffset="608">318 295,'0'0,"9"0,-9 0,8 0,6 0,-14 0,0 0,0 0,0 0,26 0,-26 0,0 0,0 0,35 0,-35 0,0 0,40 0,-40 0,49 0,4 9,-1-5,1-4,58-9</inkml:trace>
</inkml:ink>
</file>

<file path=ppt/ink/ink3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7:41.49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1641 609,'-8'0,"-15"-5,23 5,0 0,0 0,0 0,-39-4,39 4,0 0,0 0,-49-5,49 5,0 0,-53 0,53 0,-70 5,-1-1,-136 36,110-9,4 22,-26 22,-9 22,27-9,-18 44,26-26,14 13,8 4,10 1,30-31,-40 78,54-78,-10 39,14 5,8 4,19 5,-14-54,17 98,19-40,34 31,-17-45,13-3,18-10,4-8,14-9,8-14,5-4,8-17,14-5,8-17,-52-36,57 13,9-21,-1-18,1-18,57-27,-57 1,-5-22,49-49,-57 9,-5-22,-13-5,-5-26,-8 13,-14-21,-4 8,-17-9,-10 0,-8-4,-18-5,-4 0,-32 58,10-57,-14-1,-17 9,-22 5,-9 17,-13 5,-10 17,-8 22,-13 5,-13 35,-18 0,31 49,-49-1,-18 18,6 23,-6 25,-61 45,4 53,58 0,-49 79,71-22,4 13,102-163</inkml:trace>
</inkml:ink>
</file>

<file path=ppt/ink/ink3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9:11.044"/>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296 2487,'0'5,"5"8,-5-13,0 0,0 0,0 0,0 0,0 0,0 0,0 0,0 0,0 0,0 4,0-4,0 0,0 0,0 0,0 0,0 0,0 0,0 0,0 0,0 0,0 0,0 0,0 0,0 0,0 0,0 0,0 0,0 0,13 9,-13-9,0 0,0 0,0 0,0 0,0 0,0 0,0 0,0 0,0 0,0 0,0 0,0 0,0 0,18 5,-18-5,0 0,0 0,0 0,0 0,17 4,-17-4,0 0,0 0,0 0,27 9,-27-9,0 0,0 0,31 4,-31-4,0 0,35 9,5-5,8 5,1-4,8-1,5-4,-1 5,14-5,5 8,12-3,10 8,17-4,-22 0,31 4,-18-9,-4 1,44-5,-40 0,5 0,4-5,-5-4,1 1,4 3,0-8,0-5,40-13,-40 1,-4-6,-5-3,49-23,-45 5,-3-5,-1 0,-9-4,-4-9,-9 0,-8-4,-14-5,-22 35,9-39,-13 9,-23 17,10-22,-14 1,-13 30,9-27,-18-4,-9 36,-8-27,-9-22,8 57,-35-61,10 35,-23-18,13 27,-13-5,0 5,-27-14,45 49,-18-18,-13-8,4 8,0 9,-8-4,8 4,-4-4,0 8,-1-4,28 23,-27-10,-5 5,5 4,26 4,-31-3,5 8,0 0,-5 0,1 4,4 5,-5 0,-26 8,31 5,0-8,8 12,-8 5,9-5,4 1,-5 8,5-8,0 8,0 5,5 4,4 0,-9 4,-22 18,31-8,4-1,0 5,5 0,8-1,1 1,17-18,-9 18,18-27,-13 22,8 5,10-22,-5 26,-9-9,13 5,1 0,8-14,-4 18,-1-4,5 4,1 1,-6-6,10 5,4 1,0-19,0 14,0 0,4-14,5 9,-4-4,8 0,9 9,-9-18,0-9</inkml:trace>
  <inkml:trace contextRef="#ctx0" brushRef="#br0" timeOffset="7300">5050 763,'0'5,"0"-5,0 0,0 0,9 0,-9 0,18-14,8 10,-26 4,0 0,0 0,35-22,-35 22,0 0,49-22,-49 22,48-18,10-8,-10-1,9 1,-4 4,0-5,-22 18,0-4,-18 13,-13 9,-13 0,0 22,-14 13,-8 13,-9 23,-53 92,40-36,4 45,31-44,4-9,5-49,0 40,13-9,0-61,4 26,5-36,-5-12,5-1,0-8,0-14,8 5</inkml:trace>
  <inkml:trace contextRef="#ctx0" brushRef="#br0" timeOffset="7753">5310 1226,'0'-9,"0"9,0 0,0 0,0 0,5-13,-5 13,0 0,9-22,-9 22,22-22,4-4,-26 26,0 0,40-22,-40 22,35-23,9 6,0 4,5-1,-5 19,-5 8,-8 13,-9 10,-8 21,-6 18,-3 9,-5 22,-9 52,5-65,-5 4,4-9,5-13,0-35,0-9,0 4,0-4,-4-13,-9 4</inkml:trace>
  <inkml:trace contextRef="#ctx0" brushRef="#br0" timeOffset="8143">5310 1707,'0'-13,"0"13,0 0,0 0,0 0,0 0,0 0,0 0,9-18,-9 18,0 0,0 0,0 0,0 0,13-13,-13 13,0 0,0 0,0 0,18-22,-18 22,0 0,0 0,22-27,-22 27,0 0,26-22,-26 22,36-22,-1 4,0 14,-4 4,-13 18,17 30</inkml:trace>
  <inkml:trace contextRef="#ctx0" brushRef="#br0" timeOffset="8330">5253 2086,'0'9,"-4"-9,4 0,0 0,0 0,0 0,0 0,0 0,0 0,0 0,0 0,0 0,0 0,0 0,0 0,0 0,0-9,0 9,0 0,0 0,0 0,0 0,13-9,-13 9,0 0,0 0,0 0,22-13,-22 13,0 0,0 0,31-26,-31 26,0 0,53-18,-53 18,57-31,93-44,-40 13</inkml:trace>
  <inkml:trace contextRef="#ctx0" brushRef="#br0" timeOffset="8517">6060 1799,'-4'0,"4"0,0 0,0 0,0 0,0 0,0 0,0 0,0 0,0 0,0 0,0 0,0 0,0 0,0 0,0 0,0 0,0 0,-5 9,5-9,0 0,0 0,0 0,0 0,0 0,0 13,0-13,0 0,0 0,0 0,0 0,0 14,0-14,0 0,0 0,0 0,13 9,-13-9,0 0,0 0,31 8,-31-8,0 0,66 22,-66-22</inkml:trace>
  <inkml:trace contextRef="#ctx0" brushRef="#br0" timeOffset="8814">6937 948,'-8'5,"-10"12,18-17,0 0,0 0,-26 27,26-27,0 0,-36 44,36-44,-44 57,0 14,-84 167,111-128,12 5,18 0,9-27,5-40,-1-8,18 8,-13-34,18 3,-1-17,1-26,13-27</inkml:trace>
  <inkml:trace contextRef="#ctx0" brushRef="#br0" timeOffset="9157">7303 1089,'0'-4,"5"-5,-5 9,0 0,0 0,0 0,0 0,13-4,-13 4,0 0,0 0,0 0,31-13,-31 13,0 0,0 0,31-9,-31 9,0 0,44-18,-44 18,48-9,5 0,0 5,-9 4,1 9,-28 4,10 27</inkml:trace>
  <inkml:trace contextRef="#ctx0" brushRef="#br0" timeOffset="9344">7004 1641,'8'9,"-8"-9,0 0,9 4,0-4,-9 0,0 0,0 0,0 0,27-9,-27 9,0 0,0 0,39-18,-39 18,0 0,58-17,-58 17,61-27,133-43,-101 26,39 4,-92 27,-9 0,26-9</inkml:trace>
  <inkml:trace contextRef="#ctx0" brushRef="#br0" timeOffset="9562">7564 1306,'0'0,"0"8,0-8,-18 9,5 18,13-27,0 0,0 0,-22 39,22-39,0 0,-27 44,27-44,-26 53,-5 13,0 5,-31 97,36-93,4-14,4-43,-13 26</inkml:trace>
  <inkml:trace contextRef="#ctx0" brushRef="#br0" timeOffset="9796">7498 1821,'0'0,"4"5,-4-5,13 9,5 8,-18-17,0 0,0 0,0 0,22 14,-22-14,0 0,0 0,35 8,-35-8,0 0,35 9,-35-9,45 13,7-13,1 0,5-13,-19-18,45-44</inkml:trace>
  <inkml:trace contextRef="#ctx0" brushRef="#br0" timeOffset="10030">8168 1032,'0'0,"13"0,-13 0,0 0,0 0,0 0,18 9,-18-9,0 0,0 0,31 18,-31-18,0 0,35 26,-35-26,35 35,-4 18,-5 9,41 128,-85-40,-48 30,-40 14,40-92</inkml:trace>
</inkml:ink>
</file>

<file path=ppt/ink/ink3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9:21.49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3942 1993,'0'0,"0"0,0 0,0 0,0 0,0 0,0 0,0 0,0 0,9 0,-9 0,0 0,0 0,0 0,0 0,0 0,5 0,-5 0,0 0,0 0,0 0,0 0,17 0,-17 0,0 0,0 0,0 0,22 9,-22-9,0 0,0 0,40 0,-40 0,0 0,53 4,-53-4,62 5,13-1,17 1,160-1,-76-8,14-1,-40-8,-5 0,9 0,-4-1,5 10,-1 4,0 0,1 0,8 9,-9-5,-13-17,-4-18,-18-9,-53 23,9-14,-48 13,-10 9,-3 1,-1 3,-9-4,9-8</inkml:trace>
  <inkml:trace contextRef="#ctx0" brushRef="#br0" timeOffset="9188">1641 0,'0'13,"0"5,0-18,0 0,0 0,0 0,0 0,0 22,0-22,0 0,0 0,0 0,-14 18,14-18,0 0,0 0,-22 35,22-35,0 0,-22 40,22-40,-35 48,-14 14,-105 136,44-52,-18 26,-22 22,40-36,-22 6,4-10,9-4,17-18,40-57,-17 31,39-49,-30 14,39-45,-4-26,-14 5</inkml:trace>
  <inkml:trace contextRef="#ctx0" brushRef="#br0" timeOffset="9609">498 295,'0'0,"5"5,-5-5,13 18,9 4,-22-22,0 0,0 0,27 30,-27-30,0 0,39 45,-39-45,49 61,101 129,-49-58,-21-26,34 53,-43-40,-1 0,-4-13,-21-45,16 36,5-8,-26-36,17 30,5 6,-13-6,-5-8</inkml:trace>
</inkml:ink>
</file>

<file path=ppt/ink/ink3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0:00.40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1196 249,'-8'0,"-10"-4,18 4,-27-9,-3-4,30 13,0 0,0 0,-40-4,40 4,0 0,-49-9,49 9,-57-5,-9 14,-5 4,-123 54,75 21,0 35,9 14,26-27,44-39,-26 39,22 9,9 5,22-50,8 37,10-5,17-5,17 0,6-8,25-9,36 26,-9-48,-22-36,75 32,-18-32,9-8,-44-10,106-3,-49-14,5-17,44-27,-53 0,-4-18,-14-17,-9-13,-4-5,-30-9,8-22,-14-8,-25 13,-23-9,-26-14,-9 63,-13-32,-27 1,-9 4,-30 13,-40-31,-13 62,-14 40,-30 22,-18 8,-22 36,-106 48,-44 54,300-111</inkml:trace>
</inkml:ink>
</file>

<file path=ppt/ink/ink3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0:06.93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18,'5'0,"-5"0,0 0,0 0,0 0,0 0,0 0,0 0,0 0,0 0,8 0,-8 0,0 0,0 0,0 0,0 0,0 0,0 0,18-4,-18 4,0 0,0 0,0 0,0 0,0 0,18 0,-18 0,0 0,0 0,0 0,0 0,22-5,-22 5,0 0,0 0,0 0,26-4,-26 4,0 0,0 0,31 0,-31 0,0 0,35 0,-35 0,40-5,4 5,0 0,9 5,-4-5,8 9,0-9,5 0,4 4,-4-4,8 0,10 4,4-4,-5 0,-4 0,4 0,5 0,4 0,18 0,-18 0,5 0,4 0,0 0,31 5,4-5,-30 9,3-1,37-8,-32 5,0-5,5 9,4 0,-5-1,5 6,5-6,-5 1,40-4,-76-5,37 0,-1 8,44 1,-35-9,-9 5,-40-5,40 0,44 4,-79 5,35-5,0-4,0 0,-13-4,4 4,-4 0,-40 0,27 0,0 0,-27 0,22 0,0 0,-4 4,-49 5</inkml:trace>
</inkml:ink>
</file>

<file path=ppt/ink/ink3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0:09.294"/>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14,'9'0,"-9"0,0 0,0 0,0 0,0 0,0 0,0 0,0 0,0 0,0 0,0 0,0 0,0 0,0 0,0 0,0 0,0 0,0 0,9-4,-9 4,13-5,9 5,-22 0,0 0,0 0,0 0,22 0,-22 0,0 0,0 0,36 0,-36 0,0 0,35 0,-35 0,44 0,4 0,5 0,0 0,5 0,3 0,-3 0,3 0,10 0,-5 0,9 9,9 4,8-4,14 9,9-5,-18 5,26-1,-26-8,5 4,4 1,-5-1,1-4,39 4,-71-13,76 4,-36 1,5-5,-1 0,5 0,9 0,-4 0,-1 0</inkml:trace>
</inkml:ink>
</file>

<file path=ppt/ink/ink3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0:11.13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0 181,'18'0,"4"0,-22 0,27 0,8 0,-35 0,0 0,39 0,-39 0,53 0,5 0,3 0,6 0,8 0,-5-4,10-1,25 5,1-8,-18 3,31 5,-26 0,4-9,31 5,-22-5,-9 0,4 5,5-5,4 5,36-10,-32 10,-3 4,3-9,1 9,48-9,-44 9,5-8,8-1,-9 4,14 1,-13 4,8 0,0-9,1 9,3-4,-4-5,-4 5,9-10,-9 10,9 4,-9-5,-1 5,10 0,-5 5,-8-1,8 10,-8-6,-10 1,14 4,4 1,1-1,12 0,-39 9,-22 0</inkml:trace>
</inkml:ink>
</file>

<file path=ppt/ink/ink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1:42.74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48 0,'0'9,"0"-9,0 0,0 0,0 0,0 0,0 0,0 0,0 0,0 0,0 0,0 0,0 0,0 0,0 0,0 0,0 0,0 0,0 0,0 0,0 0,0 0,0 0,0 0,0 0,0 0,0 0,-9 5,9-5,0 0,0 0,-13 4,13-4,0 0,-26 0,26 0</inkml:trace>
</inkml:ink>
</file>

<file path=ppt/ink/ink4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0:28.63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1420 75,'0'0,"0"0,0 0,0 0,0 0,0 0,0 0,0 0,0 0,0 0,0 0,0 0,0 0,0 0,0 0,0 0,0 0,0 0,0 0,0 0,0 0,0 0,0 14,0-14,0 0,0 0,0 0,-14 17,14-17,0 0,0 0,-17 31,17-31,0 0,-18 44,18-44,-35 53,-1 18,-113 202,56-92,-26 22,17-36,-12 14,4-5,-1 5,14-9,14-4,12-18,31-67,-17 28,39-67,-8-9,13-8,4-10,-18-4,5-30,-17-19</inkml:trace>
  <inkml:trace contextRef="#ctx0" brushRef="#br0" timeOffset="421">233 0,'0'0,"0"0,0 0,0 0,0 0,0 0,0 0,0 0,9 5,-9-5,0 0,0 0,0 0,0 0,13 13,-13-13,0 0,0 0,0 0,14 26,-14-26,0 0,0 0,17 31,-17-31,0 0,22 44,-22-44,36 53,-1 18,84 149,-40-74,-17-40,0 17,-1-4,1 5,22 43,-18-26,0-13,-4 0,0-4,-27-45,18 40,9-4,-14-9,5-9,-18-31,-4 9,13 4,-17-44,8 31,-13-35,0 0,9 18,-13-32,26 32</inkml:trace>
</inkml:ink>
</file>

<file path=ppt/ink/ink4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0:36.82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0,'8'0,"-8"4,0-4,0 0,0 0,9 4,-9-4,0 0,13 5,-13-5,18 13,9 0,-27-13,0 0,0 0,35 13,-35-13,0 0,40 14,-40-14,44 22,13-5,0 1,9-5,14 5,4-5,17-8,-17-10,26 1,-17-14,35-8,-40-1,4 5,-8 9,4 4,-13 5,9 12,0 6,4 3,18 1,-9 0,31-1</inkml:trace>
</inkml:ink>
</file>

<file path=ppt/ink/ink4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0:37.21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35,'22'5,"9"-1,-31-4,0 0,0 0,40 9,-40-9,0 0,44 9,-44-9,57 9,9-1,5 6,8 3,106 10,-114-18,66-1,-23-3,49-10,9-8,-31-9,45-18,-54 5,-17 9,-49 12,31 10,-44 8,35 5,-4 9,13 8,-31-12,71 8,-23-22,10 0</inkml:trace>
</inkml:ink>
</file>

<file path=ppt/ink/ink4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0:37.65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1005 0,'14'9,"8"0,-22-9,0 0,0 0,0 0,26 9,-26-9,0 0,0 0,49 4,-49-4,0 0,48 9,-48-9,66 4,0 10,14-5,8-1,80 10,-80-5,35 0,-30-8,-1-1,5 1,0-5,5-9,-10 0,-3 0,3 0,-34 1,30-1,-9 0,5 5,-36 4,23-5,-18 5,4 18,-13 4,31 22</inkml:trace>
  <inkml:trace contextRef="#ctx0" brushRef="#br0" timeOffset="37612">547 2805,'-5'13,"-4"5,9-18,-22 13,-8 22,30-35,0 0,-40 44,40-44,-35 58,-1-10,1 5,4-13,9 0,4-10,14-8,13-8,22-19,17-12,5-10,0 1,4-5,-8 4,-1 1,-8 0,-13 17,-10 4,-17 14,-13 13,0 5,-5 17,0 9,5 8,13-8,0 9,13 9,10-32,7-12,-3-36,17-22</inkml:trace>
  <inkml:trace contextRef="#ctx0" brushRef="#br0" timeOffset="38017">1102 2805,'0'0,"0"0,0 0,0 0,0 0,0 0,0 0,0 0,0 0,0-9,0 9,0 0,0 0,0 0,0 0,0 0,-8 0,8 0,0 0,0 0,0 0,0 0,-18 0,18 0,0 0,0 0,0 0,-27 13,27-13,0 0,0 0,-30 36,30-36,0 0,-31 44,31-44,-36 53,6 8,7-8,1 0,9-13,9 0,8-14,14-26,4-13,-4 4,-1-4,5 0,-9-1,-4 1,-4 13,-14 18,-22 8,-18 36,-52 61,-115 111,70-62,27-35,18 0,17-5,22-53,32-35,-10 14</inkml:trace>
  <inkml:trace contextRef="#ctx0" brushRef="#br0" timeOffset="38438">459 3559,'0'0,"17"0,-17 0,18 0,17-4,-35 4,0 0,0 0,44 0,-44 0,0 0,53-9,-53 9,62-5,4 1,9-5,0 9,0-4,-13 4,-14 4,-8 1,-23-1,-12 14,-23-5,-8 9,-10 0,-8-4,-4 12,-1 6,-4 17,1 13,16 9,27-9,18-22,4 13,14-13,4-13,13-13,0-14,0-26,-4-9,13-30,-31 17,0-14,-9 19,-9-6,-12 19,-1 0,-4 17,-1 9,-8 0,5-9,-23-9</inkml:trace>
  <inkml:trace contextRef="#ctx0" brushRef="#br0" timeOffset="39000">2050 2571,'0'0,"0"-4,0 4,0 0,0 0,0 0,0 0,0 0,0 0,0 0,0 0,0 0,0 0,0 0,0 0,0 0,0 0,0 0,0 0,0 0,0 0,0 0,0 0,0 0,0 0,0 4,0-4,0 0,0 0,0 0,0 0,0 9,0-9,0 0,0 0,0 0,-8 22,8-22,0 0,0 0,-9 27,9-27,0 0,-27 48,27-48</inkml:trace>
  <inkml:trace contextRef="#ctx0" brushRef="#br0" timeOffset="39156">1689 3339,'-5'8,"5"-8,0 0,0 0,0 0,0 0,0 0,0 0,0 0,0 0,-4 9,4-9,0 0,0 0,0 0,0 0,0 0,0 0,0 9,0-9,0 0,0 0,0 0,0 0,0 0,4 13,-4-13,0 0,0 0,0 0,0 0,5 9,-5-9,0 0,0 0,0 0,13 4,-13-4,0 0,0 0,13-8,-13 8,0 0,27-18,-27 18</inkml:trace>
  <inkml:trace contextRef="#ctx0" brushRef="#br0" timeOffset="39343">2033 2915,'0'0,"0"0,0 0,0 0,0 0,0 0,0 0,0 0,0 0,0 0,0 0,0 0,0 0,0 0,0 0,0 9,0 4,0-13,0 0,0 0,0 0,0 0,0 0,0 18,0-18,0 0,0 0,0 0,0 0,0 26,0-26,0 0,0 0,0 0,0 27,0-27,0 0,0 0,4 31,-4-31,0 0,5 26,-5-26,4 31,5-9,4 0,5-9,8-13,9-4,5-9,-5-1,9 1,-8 4,3 5,-25 8,-5 10,-27 21,-26 18,-62 66,-44 22,57-57,10-18,39-35,-18 9,35-32,10-12,8-9,4-5,19-13,12-4,18-9,9 0,35-22,5 8,-27 23,-4 8,-36 19,-4 8,0 0,-17 17,-23 14,-17 13,-9 9,-22 27,-36 25,71-74,14-9,-10 9,18-18,23-13,25-22,23-17,40-32,92-57,-89 67,-12 8,-53 22,-23 9,19-22,-32 26</inkml:trace>
  <inkml:trace contextRef="#ctx0" brushRef="#br0" timeOffset="40014">2297 3233,'0'13,"0"-13,0 0,9 18,0 4,-9-22,0 0,0 0,18 39,-18-39,0 0,22 58,-22-58,31 70,70 182,-44-67,-26-49,-18-30,-35-70,5-1,-10-35</inkml:trace>
  <inkml:trace contextRef="#ctx0" brushRef="#br0" timeOffset="40201">2174 3722,'0'0,"0"0,0 0,0 0,0 0,0 0,0 0,0 0,-5 9,5-9,0 0,0 0,0 0,0 0,-8 18,8-18,0 0,0 0,0 0,-5 22,5-22,0 0,0 0,0 31,0-31,0 0,0 35,0-35,-4 92</inkml:trace>
  <inkml:trace contextRef="#ctx0" brushRef="#br0" timeOffset="40373">2699 3660,'0'0,"0"0,0 0,0 0,0 0,0 0,0 0,0 0,0 0,4 0,-4 0,0 0,0 0,0 0,0 0,0 0,13 0,-13 0,0 0,0 0,0 0,0 0,18 0,-18 0,0 0,0 0,0 0,31 0,-31 0,0 0,0 0,0 0,0 0,0 0,53 0,-53 0</inkml:trace>
  <inkml:trace contextRef="#ctx0" brushRef="#br0" timeOffset="40482">3197 3643,'0'9,"0"-9,0 0,0 0,0 0,0 0,0 0,-4 8,4-8,0 0,0 0,0 0,-5 14,5-14,0 0,0 0,-13 17,13-17,0 0,-13 36,13-36</inkml:trace>
</inkml:ink>
</file>

<file path=ppt/ink/ink4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0:57.59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879 2935,'4'0,"-4"0,0 0,0 0,0 0,0 0,0 0,0 0,0 0,0 0,0 0,0 0,0 0,0 0,0 0,0 0,0 0,0 0,0 0,0 0,14 0,-14 0,0 0,0 0,0 0,0 0,0 0,0 0,13 0,-13 0,0 0,0 0,0 0,0 0,0 0,22 0,-22 0,0 0,0 0,0 0,0 0,22 4,-22-4,0 0,0 0,0 0,31 9,-31-9,0 0,0 0,26 0,-26 0,0 0,40 13,-40-13,40 5,8 8,1 0,4 5,4-5,0 5,5-5,4 4,9-3,0 3,0 5,18-4,-18 0,0-1,35 1,-22-5,-4 0,44 5,-36-14,14 1,-4-1,34 14,-34-5,8-8,-4-1,0 0,-1 1,6 4,-5-5,4-4,4 0,-8 0,9 0,0 0,-40 0,39 0,-4 0,1 0,3 0,32 0,-71-9,39 9,32-9,-36 1,-4-6,4 5,5-4,-5-4,9-1,-8 0,38-13,-29 5,-15 0,1-5,0 0,-44 13,35-13,0 0,39-21,-30 7,0 1,-4-9,-5 5,35-27,-66 35,22-13,0-4,-8 0,-5-1,-9 1,-26 22,17-18,-26 22,8-22,-17 18,5-14,-14 14,0-22,-8 13,4-9,-5 4,-17-21,0 12,-5-3,-9-1,-12-13,-10-9,5 22,-22-26,-9 4,5 18,3 4,-38-26,25 27,-8-10,0 18,-5-9,-4 5,0 8,-40-21,62 39,-70-31,70 36,-84-36,36 31,-5-8,0-1,-9 5,1 4,-1-13,-4 17,-5-8,1 17,-1 1,-12-1,3 5,-4 8,5 5,0 0,-5-8,5-6,-1 14,-3 0,-1 0,4 14,6 3,-1-17,4 13,5 9,-5-8,1 8,13 0,4-5,-5 10,1 4,4 0,-4-1,4 6,0-1,18 5,-9-1,62-17,-36 31,0-13,5 9,-4-1,3 1,6-1,8 9,4 10,9-1,23-22,-27 22,8 0,14 5,0-5,26-18,-13 23,18-23,-4 23,-5-1,8 1,6-14,8 9,-5 9,5-8,5-1,3-13,6 8,8 19,8-23,-7-13,7 9,6-4,-1-1,5-13,-1 5,5-5,1-4,3 0,-4 0,-4-5,8-4,-4-4,1 9,-6-5,-4 0,10-5,-15-3,1-1,9 4,-9-3,-9 3,-4-3</inkml:trace>
  <inkml:trace contextRef="#ctx0" brushRef="#br0" timeOffset="7020">8922 1854,'9'0,"0"0,-9 0,0 0,26 0,-26 0,45-4,12 0,-57 4,75-9,22 4,216-3,-101 8,-45 8,1 6,8-10,-17-4,-14 9,-21-9,-62 0,-18 0,-18-9,36-13</inkml:trace>
  <inkml:trace contextRef="#ctx0" brushRef="#br0" timeOffset="7316">10677 1607,'0'14,"5"-10,-5-4,0 0,0 0,0 0,0 0,18 9,-18-9,0 0,0 0,0 0,26 9,-26-9,0 0,0 0,40 13,-40-13,0 0,61 18,-61-18,62 17,0 5,0 0,-1 0,-8 5,0 8,-35 0,-40 14,-62 13,9-14,-22 14</inkml:trace>
</inkml:ink>
</file>

<file path=ppt/ink/ink4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05.28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0 322,'9'0,"22"0,-31 0,0 0,0 0,44 0,-44 0,0 0,75 0,-75 0,93 0,26 0,335 0,-198 0,-76 0,-56 0,39 0,-9 0,-66 0,5-18,-31-8</inkml:trace>
  <inkml:trace contextRef="#ctx0" brushRef="#br0" timeOffset="265">2033 0,'0'4,"13"5,-13-9,0 0,0 0,0 0,18 5,-18-5,0 0,0 0,35 4,-35-4,0 0,49 13,-49-13,61 14,10 3,4 1,119 35,-79 0,-49-9,-40-22,10 22,-45-18,0 41,-48-10,-85 44,41-35,22 5</inkml:trace>
</inkml:ink>
</file>

<file path=ppt/ink/ink4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34.98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1028 576,'0'0,"0"0,0 0,0 0,0 0,0 0,0 0,0 0,0 0,0 0,0 0,0 0,0 0,0 0,0 0,0 0,0 0,0 0,0 8,0-8,0 0,0 0,0 0,0 0,0 0,0 0,0 0,0 0,0 0,0 0,0 0,0 23,0-23,0 0,0 0,0 0,-5 30,5-30,0 0,0 0,0 40,0-40,0 0,0 49,0-49,0 53,-4 4,-1 5,1-1,0 1,-1-5,5-13,-4 36</inkml:trace>
  <inkml:trace contextRef="#ctx0" brushRef="#br0" timeOffset="374">560 598,'0'9,"-4"8,4-17,-5 18,1 8,4-26,0 0,0 0,-9 36,9-36,0 0,-9 39,9-39,-8 49,8 8,-5 5,5 0,0 4,13 0,5 13,13-17,-5-14,14-3,8-15,1-3,13-18,13-9,17-22,-17-9,18-31,4-31,-9-17,-35 13,-5-4,-17-9,-4-1,-10-3,-17 43,-4-35,-18 14,-9 3,-4 19,-27 13,9 30,-26-4,-31 14,13 39,-40 48,-26 93,101-8,36-45</inkml:trace>
  <inkml:trace contextRef="#ctx0" brushRef="#br0" timeOffset="3884">838 2141,'0'0,"0"0,0 0,0 0,0 0,0 0,0 0,0 0,0 0,0 0,0 0,0 0,0 0,0 0,0 0,0 0,0 0,0 0,0 0,0 0,0 0,0 0,0 0,0 0,0 0,0 0,0 0,0 0,0 0,0 0,0 0,0 0,0 0,0 0,0 0,0 0,0 0,0 0,0 0,0 0,0 0,0 0,0 0,0 0,0 0,0 0,0 0,0 0,0 0,0 0,0 0,0 0,0 0,0 0,0 0,0 0,0 0,0 0,0 0,0 0,0 0,0 0,0 0,0 0,0 0,0 0,0 0,0 0,0 0,0 0,0 0,0 0,0 0,0 0,0 0,0 0,0 0,0 0,0 0,0 0,0 0,0 0,0 0,0 0,0 0,0 0,0 0,0 0,0 0,0 0,9-9,-9 9,0 0,0 0,0 0,0 0,0 0,0 0,0 0,0 0,0 0,0 0,0 0,0 0,0 0,9 0,-9 0,0 0,0 0,0 0,0 0,0 0,0 0,0 0,0 0,0 0,0 0,0 0,0 0,8 0,-8 0,0 0,0 0,0 0,0 0,0 0,0 0,0 0,0 0,0 0,0 0,0 0,0 0,0 0,0 0,0 0,0 0,0 0,0 0,0 0,0 0,0 0,0 0,0 0,18 5,-18-5,18 9,-18-9,0 0,0 0,0 0,0 0,0 0,0 0,0 0,0 0,0 0,0 0,0 0,0 0,0 0,0 0,0 0,0 0,0 0,22 4,-22-4,0 0,0 0,0 0,0 0,0 0,0 0,9 13,-9-13,0 0,0 0,0 0,0 0,0 0,8 13,-8-13,0 0,0 0,0 0,0 0,5 18,-5-18,0 0,0 0,0 0,-5 31,5-31,0 0,0 0,-13 26,13-26,0 0,-26 36,26-36,-22 35,-9 5,0 4,-4-5,-1 1,1 0,9-9,8-5,0-4,10-4,8-9,0-1,13-3,0-5,9 4,9 1,9-5,4 0,0 0,0-9,0-4,-4-1,39-21</inkml:trace>
  <inkml:trace contextRef="#ctx0" brushRef="#br0" timeOffset="4352">631 1938,'0'9,"-9"0,9-9,0 0,0 0,0 0,0 0,-18 9,18-9,0 0,0 0,0 0,-22 13,22-13,0 0,0 0,-22 31,22-31,0 0,-22 35,22-35,-22 53,-4 9,8 13,-8 97,34-80,10 36,4-79,13 26,14-14,-1-8,10-13,12-9,-17-18,27 5,3-18,28-9,-23-18,26-21,-30-14,18-26,-41 9,-17-1,1 1,-23 26,0-22,-18 27,5-32,-18 36,-4-31,-5 5,-30-23,12 53,-39-44,-22 14,9 30,-9 14,-40 12,18 41,-30 52,-63 107,141-103</inkml:trace>
  <inkml:trace contextRef="#ctx0" brushRef="#br0" timeOffset="8954">723 3905,'5'0,"-5"0,0 0,0 0,0 0,0 0,0 0,0 0,0 0,0 0,0 0,0 0,0 0,0 0,0 0,0 0,0 0,0 0,0 0,0 0,0 0,0 0,0 0,0 0,0 0,0 0,0 0,0 0,4 0,-4 0,0 0,0 0,0 0,0 0,0 0,0 0,0 0,0 0,0 0,0 0,0 0,0 0,0 0,0 0,0 0,0 0,0 0,0 0,0 0,0 0,0 0,0 0,0 0,0 0,0 0,0 0,0 0,0 0,0 0,0 0,0 0,9 0,-9 0,0 0,0 0,0 0,0 0,0 0,0 0,0 0,13 9,-13-9,0 0,0 0,0 0,0 0,0 0,0 0,13 0,-13 0,0 0,0 0,0 0,0 0,0 0,23 4,-23-4,0 0,0 0,0 0,0 0,22 5,-22-5,0 0,0 0,0 0,22 4,-22-4,0 0,0 0,30 4,-30-4,0 0,31 9,-31-9,31 9,4-4,-8 12,4-4,-9 5,-5 8,-8 5,0 5,-18 3,-4 5,-9 0,0 1,-4-6,-5 1,-5 0,10-9,-5-5,5 0,8-12,5-1,0-4,13 0,-5-9,10 0,8 0,0 0,9 0,4 0,5 8,-9 1,5 0,-1 0,-4 8,-8-3,-6 8,-8 13,-13 5,-9 4,0 4,-13-4,4 5,-4-5,-5-9,-4-4,-13-13,30-23</inkml:trace>
  <inkml:trace contextRef="#ctx0" brushRef="#br0" timeOffset="9641">203 3588,'0'13,"-13"0,13-13,0 0,0 0,0 0,-13 22,13-22,0 0,0 0,-23 35,23-35,0 0,-22 49,22-49,-26 62,0 12,-36 156,44-67,14-31,21 1,5-10,27 40,-14-97,36 71,-1-58,-12-35,17 18,13-13,9-14,-35-26,35-9,0-5,8-17,28-22,-41-4,1-10,-5-12,9-40,-40 13,-30 22,21-84,-34 75,3-48,-17 4,-4 0,-23 13,10 5,-27 4,-14 5,-3 8,-1 14,-13 8,-4 18,-10 14,28 26,-36 4,-31 31,35 40,-30 57,8 44,62-71</inkml:trace>
</inkml:ink>
</file>

<file path=ppt/ink/ink4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06.01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0 384,'0'0,"13"4,-13-4,0 0,0 0,0 0,26 5,-26-5,0 0,0 0,40 4,-40-4,0 0,62 0,-62 0,79 0,23-4,299-10,-159 10,-48 4,9 18,-4 4,-5 0,-5 0,-21-5,-71-3,13-1,-44-13</inkml:trace>
  <inkml:trace contextRef="#ctx0" brushRef="#br0" timeOffset="359">2266 979,'0'0,"9"0,-9 0,22 0,13 0,-35 0,0 0,0 0,49-4,-49 4,0 0,62-9,-62 9,61-9,10-4,-1-9,1 0,-9 4,-9-8,0-5,-31 18,-18-14,-30-8,-27-14,-159-96,-53-58,41-13,126 141,19 13</inkml:trace>
</inkml:ink>
</file>

<file path=ppt/ink/ink4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10.774"/>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0 578,'9'9,"-9"-9,0 0,4 9,10 8,-14-17,0 0,0 0,0 0,17 22,-17-22,0 0,0 0,22 22,-22-22,0 0,22 36,-22-36,27 35,4 9,-1 0,-3 9,4-9,-5 5,5-1,-4-8,-5-14,4 1,-4-10,5-8,3-18,10-21,13-23,44-66,71-133,-89 120,-4 8,-13 10,-27 52,9-17,-26 35,-5 22,-9 4,5 9,-9-4,0 0,5 4,-1 0,-4 9,0 0,0 0,0 0,0 0,0 0,0-9,0 9,0-9</inkml:trace>
</inkml:ink>
</file>

<file path=ppt/ink/ink4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12.55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44 135,'-5'0,"5"0,0 0,-8 9,3-5,5-4,0 0,0 0,0 0,0 0,-9 13,9-13,0 0,0 0,0 0,-4 31,4-31,0 0,0 0,-5 31,5-31,0 0,5 44,-5-44,0 53,13 13,0 0,5 9,31 62,-5-44,-27-58,-4-13,14 44</inkml:trace>
  <inkml:trace contextRef="#ctx0" brushRef="#br0" timeOffset="265">0 161,'0'-8,"0"-6,0 14,0 0,0 0,0 0,0 0,0 0,8-22,-8 22,0 0,0 0,0 0,0 0,9-17,-9 17,0 0,0 0,0 0,14-27,-14 27,0 0,0 0,22-22,-22 22,0 0,26-22,-26 22,31-22,0 18,4 4,0 13,1 22,21 31,-9 23,-8 25,4 18,-13-30,-4-18,-19-40,1-13,-9-9,0 4,5 1,-14-10,-13-12,-14-19,1-12,-27-5,18 5,-9-5,9 0,0 4,5 1,12 0,5-1,13 1,14-5,12 4,10 1,-1-5,5 13,-4-4,-5 18,0 4,-14 17,-8 28,-17 25,-5-13,0 10,-5-6,10-21,-1 0,14-9,-1-5,10-17,8-14,13-21,1 4,4-5,-1 1,6 4,-5 0,-5 13,0 9,-3 22,-1 9,-9 18,4 12,-3 5,-5-13,4 9,0-9,0-9,0-13,-4-13,4-27,1-22,-5-22,-5 9</inkml:trace>
  <inkml:trace contextRef="#ctx0" brushRef="#br0" timeOffset="1061">251 1048,'-4'9,"-5"8,9-17,0 0,0 0,0 0,-5 22,5-22,0 0,0 0,-4 40,4-40,0 0,-4 48,4-48,4 62,5 4,4 5,-9 4,14 88</inkml:trace>
  <inkml:trace contextRef="#ctx0" brushRef="#br0" timeOffset="1248">392 1374,'9'0,"0"0,-9 0,0 0,0 0,0 0,26 9,-26-9,0 0,0 0,36 0,-36 0,0 0,57 13,-57-13,57 5,14 8,8 0,0 0,1 0,70 10,-111-23,10-9,22-18</inkml:trace>
  <inkml:trace contextRef="#ctx0" brushRef="#br0" timeOffset="1498">485 448,'0'-4,"0"-5,0 9,0-13,9-14,-9 27,0 0,0 0,0 0,13-35,-13 35,0 0,0 0,22-40,-22 40,0 0,17-40,-17 40,27-39,4 8,-5 13,1 9,-5 18,0 22,4 31,-13 8,-8-3,8 38,-4-16,9 21,-14-62,9 19,0-6,-8-12,-1-32,1 32</inkml:trace>
  <inkml:trace contextRef="#ctx0" brushRef="#br0" timeOffset="1825">780 417,'5'-4,"-5"4,0 0,0 0,0 0,0 0,0 0,0 0,0 0,0 0,8-9,-8 9,0 0,0 0,0 0,0 0,0 0,0 0,14-9,-14 9,0 0,0 0,0 0,0 0,0 0,8-13,-8 13,0 0,0 0,0 0,0 0,23-13,-23 13,0 0,0 0,0 0,22-14,-22 14,0 0,0 0,30-13,-30 13,0 0,31 0,-31 0,31 5,4 12,1 10,-5 21,4 32,9 34,-35-21,-5 13,-17-75,-22 44</inkml:trace>
  <inkml:trace contextRef="#ctx0" brushRef="#br0" timeOffset="2044">979 695,'0'4,"0"1,0-5,-9 9,4 17,5-26,0 0,0 0,0 35,0-35,0 0,0 49,0-49,9 57,0 18,4-4,23 110</inkml:trace>
  <inkml:trace contextRef="#ctx0" brushRef="#br0" timeOffset="2215">1168 1118,'0'5,"9"4,-9-9,13 13,18 0,-31-13,0 0,0 0,49 22,-49-22,0 0,44 18,-44-18,119 35</inkml:trace>
</inkml:ink>
</file>

<file path=ppt/ink/ink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4:26.827"/>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1298 1253,'-9'9,"0"-9,9 0,0 0,0 0,0 0,0 0,0 0,0 0,0 0,0 0,0 0,0 0,0 0,0 0,0 0,0 0,0 0,-17 0,17 0,0 0,0 0,0 0,0 0,0 0,-18 0,18 0,0 0,0 0,0 0,0 0,-22 0,22 0,0 0,0 0,0 0,-22 0,22 0,0 0,0 0,-31 4,31-4,0 0,-31 4,31-4,-40 18,5 0,-13 4,8 9,-4-5,-5 14,-12 4,-28 35,32-26,-18 18,18-14,-18 27,17-22,6 13,3-9,5 13,4-4,14-22,-5 22,0 4,0 1,5-5,4 0,13-18,-9 22,5 1,0-1,13 0,0 1,0-1,0 1,4-1,9-4,1 9,8-5,0 0,4-4,9 27,1-32,-1 5,5-4,4-5,9-4,-5-5,10 5,21 17,-39-48,39 40,-35-40,18 13,8 4,5-17,0 9,9-5,22 9,-49-22,67 13,-36-13,-17-4,56 9,-25-14,8-9,0 5,9 0,5-5,35 5,-36-9,-4 0,13 4,-4-4,-4 0,4 0,-5-8,9-6,-13-3,1-5,-6 4,1-8,-1-1,-3-13,-1 5,-4-4,-5-6,1-3,4-1,-1-3,28-23,-36 22,-5-18,-34 36,30-31,-13-14,4 10,-4-1,-4-4,-5-4,0-1,-13 5,4-13,-4 4,-13-4,-18 27,9-28,-9-3,0-1,-13 1,-9 30,4-31,-8 5,-1-5,-12 5,-5-4,-14 8,1 0,-22-22,-1 27,-21-18,8 26,1 5,-10 4,-8 1,0-1,-9 0,-40-17,36 21,-5 6,-9-1,1 0,-10 4,-8 5,4 0,-9 4,1 5,-1 9,-17-1,8 5,1 18,-10-1,5-8,-13 13,4 0,-4 13,-13 1,-45 12,45 9,4 5,0 17,-53 23,62-5,4 22,-8 4,4 5,13 0,4 0,106-76</inkml:trace>
  <inkml:trace contextRef="#ctx0" brushRef="#br0" timeOffset="2714">7304 441,'-9'14,"0"-5,9-9,0 0,0 0,0 0,0 0,0 0,-13 13,13-13,0 0,0 0,0 0,0 0,-22 13,22-13,0 0,0 0,0 0,-18 13,18-13,0 0,0 0,-26 13,26-13,0 0,-31 18,31-18,-35 18,4 4,-13 4,8 5,-8 4,5 1,-14 12,-9 23,9-1,5-4,-5 27,13-18,5 0,-14 26,32-43,-14 21,9 9,0-4,4 4,0 0,5 1,9 3,4-4,4 5,5-9,4 4,5 0,4 0,9-4,0 4,-1-8,1 8,5-9,12 27,-4-31,5 5,-1-6,1-7,17 3,-9-8,9 4,1-4,7-9,6 4,30 9,-22-13,9 0,5-9,4-4,-1 4,6-4,8-1,0-3,-9-10,5 0,4-3,0-6,4-12,-4-1,5 0,4-4,-5-8,5-1,-5 0,5-4,5-9,3 0,-3 4,47-17,-38 13,-6 0,5-9,5 9,-9 0,-10 0,-3 0,-45-1,32-7,-6-10,-3 0,-10-4,-3-9,-10 0,-4-4,-31 13,18-18,-18-8,4 3,-26 23,9-31,-9-4,-8 4,-6-13,-16 0,-1-5,-13-4,-22-35,-14-9,10 39,-40-39,17 31,-13 8,-35-34,22 43,-4 1,-5 3,-13 1,-5 0,-12 0,-5 8,-5 5,-4 9,0 9,-4-5,-23 14,5-1,5 9,-9 10,-5-10,-4 18,-10 9,1 4,-4 9,0 9,-5 17,-75 23,66-1,-17 9,0 5,-71 53,62-9,22-5,176-44,18-35</inkml:trace>
  <inkml:trace contextRef="#ctx0" brushRef="#br0" timeOffset="13946">10377 106,'0'0,"0"0,0 0,0 0,0 0,0 0,0 0,0 0,0 0,0 0,0 0,0 0,0 0,0 0,0 0,0 0,0 0,0 0,0 0,0 0,0 0,0 0,0 0,0 0,0 0,0 0,0 0,0 0,0 0,0 0,0 0,0 0,0 0,0 0,0 0,0 0,0 0,0 0,0 0,0 0,0 0,0 0,0 0,0 0,0 0,0 0,0 0,0 0,0 0,0 0,0 0,0 0,0 0,0 0,0 0,0 0,0 0,0 0,0 0,0 0,0 0,0 0,0 0,0 0,0 0,0 0,0 0,0 0,0 0,0 0,0 0,0 0,0 0,0 0,0 0,0 0,0 0,0 0,5 14,-5-14,0 0,0 0,0 0,0 0,0 0,-9 8,9-8,0 0,0 0,0 0,0 0,-13 18,13-18,0 0,0 0,0 0,-18 22,18-22,0 0,0 0,-26 31,26-31,0 0,-36 31,36-31,-39 39,-5 6,-5-1,-52 39,26-16,22-19,22-17,-13 13,17-17,-12 17,17-18,0 1,0-5,8 0,1 0,9-9,-1 0,1-4,8 0,1-5,8 5,9-5,4 1,10-1,3 5,6 0,7-5,10 10,0-10,8 9,1-8,22 8,-18 0,-5-4,-4 0,-22-5,5-4,-5 5,-9-1,-13-4,0 0,-8-4,-6-5,-3 4,-5-12,-5-1,-3-4,-1-9,-4-9,-5 1,-9-19,5 1,-8 0,-15-27,-3-17,-1 4,10 30,-5-8,0 5,-9-40,39 65</inkml:trace>
</inkml:ink>
</file>

<file path=ppt/ink/ink5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25.407"/>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0 283,'4'0,"5"8,-9-8,0 0,0 0,0 0,0 0,0 0,0 0,0 0,0 0,0 0,0 0,0 0,0 0,0 0,0 0,0 0,9 5,-9-5,0 0,0 0,0 0,0 0,0 0,8 4,-8-4,0 0,0 0,0 0,0 0,14 9,-14-9,0 0,0 0,0 0,17 18,-17-18,0 0,0 0,22 22,-22-22,0 0,22 22,-22-22,31 31,-4 8,4-3,0 8,4-9,0-4,-4-9,0-9,-5-17,5-14,4-26,5-18,9-30,8-14,40-49,-31 80,0 9</inkml:trace>
</inkml:ink>
</file>

<file path=ppt/ink/ink5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30.64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0 732,'0'0,"0"0,0 0,0 0,0 0,0 0,0 0,0 0,0 0,0 0,0 0,0 0,0 0,0 0,0 0,0 0,0 0,0 0,0 0,0 0,0 0,0 0,0 0,0 0,0 0,0 0,0 0,0 0,0 0,0 0,0 0,5 0,-5 0,0 0,0 0,0 0,0 0,0 0,0 0,8 5,-8-5,0 0,0 0,0 0,0 0,0 0,9 9,-9-9,0 0,0 0,0 0,0 0,18 9,-18-9,0 0,0 0,0 0,18 17,-18-17,0 0,0 0,17 22,-17-22,0 0,31 31,0 9,0-1,4 6,0-1,1-5,-6-3,-3-1,4-13,0-13,-5-9,9-18,-4-17,5-27,16-53,63-131,-22 51,26 1,-57 111,17-28,-35 36</inkml:trace>
</inkml:ink>
</file>

<file path=ppt/ink/ink5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52.36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661 0,'0'18,"0"0,0-18,0 0,0 0,0 0,0 0,0 0,0 0,0 0,0 0,0 0,-8 13,8-13,0 0,0 0,-14 31,14-31,0 0,-13 44,13-44,-13 57,-5 9,-4 18,-22 115,18 12,12-83,6 4,-6-13,14-8,0-54,-4-9,-9 14,4-53,0 0,-9-14</inkml:trace>
  <inkml:trace contextRef="#ctx0" brushRef="#br0" timeOffset="344">375 18,'0'0,"0"0,0 0,0 0,0 0,0 0,0 0,0 0,9 9,-9-9,0 0,0 0,0 0,0 0,17 13,-17-13,0 0,0 0,0 0,27 13,-27-13,0 0,0 0,31 27,-31-27,0 0,35 44,-35-44,48 57,107 133,-54-49,18 26,-26-34,-1-10,-17-8,-4-14,-36-52,-8-14,-10 0,5 18,-31-35,-21-5,-28-8</inkml:trace>
  <inkml:trace contextRef="#ctx0" brushRef="#br0" timeOffset="718">110 684,'9'0,"-9"0,0 0,0 0,0 0,0 0,0 0,9-5,-9 5,0 0,0 0,0 0,22-13,-22 13,0 0,0 0,31-13,-31 13,0 0,39-31,-39 31,49-31,17-8,119-72,-57 36,4 5,-74 39,30-13,-40 22,19 0,-37 13,-12 9,0 0,-5-5,0 19,-17 8,-18 22,-9 22,-132 221,79-129,-22 58,44-74,27-67,-5-9,-8 40,4-14,4-39,5-18,-5-4,9-13</inkml:trace>
  <inkml:trace contextRef="#ctx0" brushRef="#br0" timeOffset="1155">0 821,'9'0,"-9"0,0 0,0 0,0 0,0 0,0 0,0 0,0 0,0 0,22 4,-22-4,0 0,35 9,-35-9,49 13,12 9,1 9,176 75,-101-18,-27-13,-4 0,4-9,40 22,-66-39,83 43,-78-43</inkml:trace>
</inkml:ink>
</file>

<file path=ppt/ink/ink5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2:03.50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216 0,'0'4,"0"-4,0 0,0 0,0 0,0 0,0 0,0 0,0 0,0 0,0 0,0 0,0 0,0 0,0 0,0 0,0 0,0 0,0 0,0 0,0 9,0-9,0 0,0 0,0 0,0 0,0 0,0 0,0 9,0-9,0 0,0 0,0 0,0 0,0 0,-4 13,4-13,0 0,0 0,0 0,0 0,0 22,0-22,0 0,0 0,0 0,-5 31,5-31,0 0,0 0,0 35,0-35,0 0,0 44,0-44,0 49,-4 8,0 5,-1 4,-4 5,-4 8,-9 22,5-21,-6-1,-3 22,4-34,9-28,0 1,-5 9,9-14,5 4,-1-12,10-1,3-8,6 0,8-5,4-4,9-5,10-4,7 5,6-5,8-5,0 5,5-13,8 0,-4-5,13 0,-44 1,14-1,-5-8,-9-5,-14 0,-3-13,-18 0,-9-5,-9-13,-18-12,-3 7,-10 10,0 0,-21-18,-10 9,18 17,-13 1,-9-5,40 26,4 5</inkml:trace>
</inkml:ink>
</file>

<file path=ppt/ink/ink5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27.747"/>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0 352,'0'9,"0"-9,0 0,0 0,0 0,0 0,0 0,0 0,0 0,0 0,0 0,0 0,0 0,0 0,0 0,0 0,0 0,0 0,0 0,0 0,0 0,0 0,8 5,-8-5,0 0,0 0,0 0,0 0,0 0,0 0,0 0,5 13,-5-13,0 0,0 0,0 0,0 0,0 0,0 0,4 13,-4-13,0 0,0 0,0 0,0 0,0 0,13 18,-13-18,0 0,0 0,0 0,0 0,14 17,-14-17,0 0,0 0,0 0,13 22,-13-22,0 0,0 0,18 23,-18-23,0 0,22 30,0 1,4 0,-4-9,5 0,-5-4,4-9,-8-5,4 0,0-4,4-8,5-14,0-9,4-18,9-8,14-36,26-17,-23 4,-30 36,-18 34,9-25</inkml:trace>
</inkml:ink>
</file>

<file path=ppt/ink/ink5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1:26.82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0 185,'22'0,"0"0,-22 0,0 0,0 0,0 0,36 0,-36 0,0 0,0 0,44-4,-44 4,0 0,53-5,-53 5,61-4,10 0,-1-5,14 4,4-3,45 8,-19-5,-21 5,0 0,-1-4,1-5,-1 5,1-5,-5 0,-4 4,4 5,0 0,1-4,-1 4,0-9,-4 9,35-4,-31-1,-35 1,35-5,0 5,0-5,-4 9,4 0,1 0,-6 0,-25 0,52-4,-26 4,4 0,-9-5,10 5,-10 0,9 0,-39 0,34 0,28-4,-58-1,26 5,-4 0,4 0,-8-4,-18 0,17-1,-8 5,-13 0,8 0,-13 0,9 0,-13 0,4 0,-9 0,0 0,-4 0,-4-4,-5-5,-5 0</inkml:trace>
</inkml:ink>
</file>

<file path=ppt/ink/ink5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2:18.30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1234 0,'0'0,"-4"0,4 0,0 0,0 0,0 0,0 0,-4 9,4-9,0 0,0 0,0 0,-14 27,14-27,0 0,0 0,-22 31,22-31,0 0,-35 53,35-53,-40 66,-163 256,58-106,30-40,14-4,4-9,9-13,30-66,-21 31,39-67,-26 18,40-44,-5-17,-5-23,6-30</inkml:trace>
  <inkml:trace contextRef="#ctx0" brushRef="#br0" timeOffset="312">374 221,'5'18,"-1"-5,-4-13,0 0,0 0,0 0,13 17,-13-17,0 0,0 0,14 36,-14-36,0 0,17 44,-17-44,27 57,13 14,114 193,-88-140,22 43,-13-30,0-5,-4-4,4 5,8-6,-3-8,8 5,-13-18,-44-71,-5 9</inkml:trace>
</inkml:ink>
</file>

<file path=ppt/ink/ink5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2:19.320"/>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0,'5'0,"8"0,-13 0,31 13,4 5,-35-18,0 0,53 26,-53-26,62 26,17 5,225 80,-171-81,3-3,14-9,-4-14,8-4,0-9,14-4,-5-14,62 5,-66 9,-58 0,45 4,-10 5,-8 17,-48 0,52 9,-9 0,10-4,-5 0,-1-10,1 6,-4-6,4-3,13-5,4 0,49-18,-39 1,12-10,-8 9,0 1,-9 8,4 5,-13 4,-57 0,35 4,-4 9,-49-4,35 4,-48 5,35 4</inkml:trace>
</inkml:ink>
</file>

<file path=ppt/ink/ink5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2:22.59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0 203,'0'13,"0"-13,0 0,0 14,9 12,-9-26,0 0,0 0,0 0,9 31,-9-31,0 0,0 0,13 35,-13-35,0 0,18 36,-18-36,22 30,-5 1,10-4,-1-14,1-9,8-8,0-18,9-18,5-13,12-13,10-13,22-27,-62 79,17-3,-30 21,26-18</inkml:trace>
</inkml:ink>
</file>

<file path=ppt/ink/ink5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2:25.68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0 159,'0'9,"0"-9,0 0,0 13,0 5,0-18,0 0,0 0,0 0,0 0,0 0,0 0,8 26,-8-26,0 0,0 0,0 0,0 0,0 0,0 27,0-27,0 0,0 0,0 0,0 0,14 31,-14-31,0 0,0 0,0 0,4 26,-4-26,0 0,0 0,13 22,-13-22,0 0,0 0,0 0,14 22,3-13,5-5,5-12,8-19,5-8,21-27,23-26,-9 9,-9 12</inkml:trace>
</inkml:ink>
</file>

<file path=ppt/ink/ink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4:08.30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0,'0'4,"0"-4,0 0,0 0,0 0,0 0,0 0,0 0,0 0,0 0,0 0,0 0,0 0,0 0,0 0</inkml:trace>
</inkml:ink>
</file>

<file path=ppt/ink/ink6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2:29.56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53,'0'8,"0"10,0-18,9 13,-4 5,-5-18,0 0,0 0,0 0,13 22,-13-22,0 0,0 0,9 31,-9-31,0 0,17 35,-17-35,18 31,8 9,-3-1,7-8,1-4,0-1,4-4,1-13,12-18,9-17,14-27,0-22,4-9,4-4,-22 31,-30 43,4-3,-1 17</inkml:trace>
</inkml:ink>
</file>

<file path=ppt/ink/ink6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9:02:35.38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0 317,'0'13,"0"-13,0 0,4 14,5-1,-9-13,0 0,0 0,0 0,13 17,-13-17,0 0,0 0,18 31,-18-31,0 0,18 40,-18-40,26 44,-4 13,9 1,4-1,-8-4,-1 0,5-5,4-8,-8-27,-5-17,9-5,13-35,22-49,115-264,-133 128,-35 97</inkml:trace>
</inkml:ink>
</file>

<file path=ppt/ink/ink6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0:08.48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590 1618,'0'0,"-5"0,5 0,0 0,0 0,-9 0,9 0,0 0,0 0,0 0,-17 0,-1 4,18-4,0 0,0 0,0 0,0 0,-22 14,22-14,0 0,0 0,0 0,-22 8,22-8,0 0,0 0,-31 18,31-18,0 0,-35 22,35-22,-40 35,-8-4,4 18,-1-10,-43 54,57-62,-8 13,8 0,4 0,14-22,0 5,4-14,5 5,8-1,9-8,14-5,4 1,13-5,4 0,10-5,8 1,9 0,4-1,0 1,45-9,-40 4,-5 0,0 0,-17-4,-18 4,-4-4,-9 8,0-12,-14-1,-3-4,-14-4,-14-10,-8 1,-4-5,-9-8,-1 4,1 0,-9 4,-13 5,-36-1</inkml:trace>
  <inkml:trace contextRef="#ctx0" brushRef="#br0" timeOffset="14071">1718 0,'0'0,"0"0,0 0,0 4,-4 14,4-18,0 0,0 0,0 0,-4 26,4-26,0 0,0 0,-5 31,5-31,0 0,-13 48,13-48,-18 62,5 9,-9 17,-44 194,44-154,-5-13,19-58,-10 9,9-22</inkml:trace>
  <inkml:trace contextRef="#ctx0" brushRef="#br0" timeOffset="14305">1661 590,'0'0,"13"0,-13 0,0 0,0 0,0 0,18-4,-18 4,0 0,0 0,22-13,-22 13,0 0,40-18,-40 18,48-17,10-1,-1 5,9-1,0 1,-8-4,-1 3,66-12</inkml:trace>
  <inkml:trace contextRef="#ctx0" brushRef="#br0" timeOffset="14524">2098 110,'0'0,"0"0,0 0,0 0,0 0,0 0,0 0,0 0,-5 0,5 0,0 0,0 0,0 0,0 0,-4 17,4-17,0 0,0 0,0 0,-5 23,5-23,0 0,0 0,-13 30,13-30,0 0,-17 44,17-44,-22 53,-18 27,-66 145,49-128,4-27,-5 14,28 4,16-53,6-8,3-9,1-10,4 1,17-13,5-14,18-8,4-10,0 1,-4 4,8-8,-12 8,3 0,-3 13,-5 9,-23 18,-16 9,-6 22,-16 12,-10 28,-35 74,31-61,-9 35,35-75,-4 26,13-39,5-9,0 13,8-44,9-9,14-26</inkml:trace>
  <inkml:trace contextRef="#ctx0" brushRef="#br0" timeOffset="15023">2151 948,'8'26,"-8"-4,0-22,0 0,0 0,0 0,-4 18,4-18,0 0,0 0,-4 40,4-40,0 0,0 39,0-39,0 44,8 0,1 5,4-1,14-8,-1-13,18-1,-13-30,18-18,8-40</inkml:trace>
  <inkml:trace contextRef="#ctx0" brushRef="#br0" timeOffset="15382">1273 463,'0'0,"-4"0,4 0,0 4,0 5,0-9,0 0,0 0,0 0,0 0,-5 22,5-22,0 0,0 0,0 0,-4 35,4-35,0 0,0 0,0 40,0-40,0 0,-5 44,5-44,-8 115</inkml:trace>
  <inkml:trace contextRef="#ctx0" brushRef="#br0" timeOffset="15475">1304 1151,'0'13,"0"4,0-17,-4 18,-1 13,5-31,0 0,0 0,-9 40,9-40,0 0,-13 48,13-48,-13 53,-9 13,0-4,-9 0,-40 65</inkml:trace>
  <inkml:trace contextRef="#ctx0" brushRef="#br0" timeOffset="15663">1335 1464,'13'8,"0"6,-13-14,0 0,0 0,0 0,27 13,-27-13,0 0,0 0,31 9,-31-9,0 0,39 17,-39-17,49 18,8 0,9-1,9 10,62 21,-27-13,-17-8,-5-9,0-1,5 1,-5-14,0 1,-22-5,31 0,0 0,0 0,44 0</inkml:trace>
  <inkml:trace contextRef="#ctx0" brushRef="#br0" timeOffset="79701">2495 3056,'-5'0,"5"0,0 0,-4 0,-9 4,13-4,0 0,0 0,0 0,0 0,-14 4,14-4,0 0,0 0,0 0,-22 14,22-14,0 0,0 0,-26 22,26-22,0 0,-35 35,35-35,-40 31,-9 13,-96 101,57-30,-18 9,31-36,4 9,5-9,35-40,-26 27,17 0,18-35,5 0,8-9,-5 17,10-21,13 3,0 10,8-18,10 5,8-5,5 0,13 0,8-5,6 1,30 0,13-5,9 0,18 0,8 1,-21-6,3-3,50 4,-40-9,-5 0,5 4,-5-4,0 0,-8 0,-45 0,40 0,-9-9,-8 0,-49 1,26 3,-39 1,-9 4,-1 0,-3-9,-1-4,-8-5,-9 0,-9-12,-9-6,-13-3,-9-14,-9-22,-79-141,31 70,0-8,0 30,13 5,0 0,9 5,17 43,-17-22,0 5,26 48,-22-26,27 40,-22-9,17 26,-13 4,-17 19,39-1</inkml:trace>
  <inkml:trace contextRef="#ctx0" brushRef="#br0" timeOffset="228915">717 3029,'0'13,"-4"-8,4-5,0 0,0 0,0 0,0 0,0 0,0 0,-4 9,4-9,0 0,0 0,0 0,0 0,0 0,-9 8,9-8,0 0,0 0,0 0,0 0,-9 18,9-18,0 0,0 0,0 0,-18 18,18-18,0 0,0 0,-22 26,22-26,0 0,-22 27,22-27,-31 39,1 5,-10 0,0 5,0-1,1 5,-10 18,27-40,0-5,5 1,3-1,5 1,5-1,8-8,5-1,9 1,8-5,5 0,13-4,0-4,5-1,8-4,1 0,-1 0,-4 0,4-4,-8-10,-14 6,-4-1,-5 0,-8 0,-5-8,-8-6,-10 1,-8-8,0-10,-5-4,0-5,5-4,-4-4,-14-75</inkml:trace>
</inkml:ink>
</file>

<file path=ppt/ink/ink6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1:32.61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1887 65,'-13'0,"-13"-4,26 4,0 0,0 0,-36-5,36 5,0 0,-53-13,53 13,-61-13,-5 4,-5 0,-4 5,-9-1,-66-3,66 8,1 8,3 1,27-4,-26-1,4 0,-26 1,48-1,-18 5,-8-9,4 0,0 0,22-4,-4-5,-5 0,0 9,-48-4</inkml:trace>
</inkml:ink>
</file>

<file path=ppt/ink/ink6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1:29.65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4497 1820,'0'4,"9"1,-9-5,14 9,8-1,-22-8,0 0,0 0,30 18,-30-18,0 0,45 18,-45-18,48 26,9 1,5 8,88 40,-35-18,-23-22,1-4,-40-22,35 4,35 1,-21-19,4-8,4-9,5-13,48-9,-4-18,-32 22,1 0,-4 14,-45 17,40 0,-4 14,0 4,-5 17,-35-13,66 27,-35-9,-45-9,76 13,-66-17,39-5,44 0,-30-22,-1-8,5-10,48-21,-48-5,9 0,39-13,-87 39,34-3,-4 12,-48 18,39-5,-4 23,-44 0,35 8,-9 5,-35-13,57 26,-26-13,-31-14,35 1,-4 0,4-10,9-3,31-14,-23-13,10-9,35-4,-40 0,-4 4,-9 9,-39 8,30 14,4 5,-39 4,27 8,-1 14,0-4,5 3,4 1,1-13,-6 0,14-10,0-12,0-5,36-8,-28-10,1 5,-9 0,0 4,-4 5,-36 13,36 5,-9 3,-1 14,-3-4,-23-5,58 23,-31-10,8-4,5-9,35-4,-26-4,5-10,3-4,-4-4,-4 4,-9 5,-39 4,34 0,1 9,-9-1,-36 6,32 3,8 5,-5-4,1 0,-9-5,44 18,-57-27,61 9,-21-17,-5-9,9-5,-5 5,-8 4,-5 0,-4 0,-31 9,22-4,0 4,-27 4,27 10,0-6,-22 1,-9 13,-4-8</inkml:trace>
  <inkml:trace contextRef="#ctx0" brushRef="#br0" timeOffset="5117">0 1974,'4'9,"-4"0,0-9,0 0,0 0,0 0,0 0,0 0,0 0,0 0,0 0,0 0,0 0,0 0,0 0,0 0,0 0,0 0,0 0,0 0,0 0,0 0,0 0,0 0,0 0,0 0,0 0,0 0,9 9,-9-9,0 0,0 0,0 0,0 0,0 0,0 0,0 0,0 0,0 0,0 0,0 0,9 22,-9-22,0 0,0 0,0 0,13 22,-13-22,0 0,0 0,13 31,-13-31,0 0,9 35,-9-35,18 40,-1 13,1-5,8 5,-4-4,5-5,-5-13,9-9,0-14,8-21,23-31,22-53,44-97,-31 40,-62 92,13-17,-26 48,1 9,-15 17,14-12</inkml:trace>
  <inkml:trace contextRef="#ctx0" brushRef="#br0" timeOffset="8502">5353 554,'-9'0,"-9"0,18 0,0 0,0 0,0 0,0 0,-22-17,22 17,0 0,0 0,0 0,-35-13,35 13,0 0,0 0,-35-18,35 18,0 0,-44-13,44 13,-58-14,1 1,-5 13,1 5,-63 17,62 9,-4 4,0 13,-18 23,31-9,5 4,-27 22,35-13,23-27,-10 32,10-5,17-27,-5 18,14 14,4-10,14-4,8 5,22 13,1-18,25 13,-12-21,39 17,-13-27,9-8,0-9,0-9,8-18,5 1,5-19,-1-17,1-4,39-35,0-14,-48 0,-18 0,-13-13,-36 36,23-36,-10-1,-12-3,-31 22,8-23,-22 1,-8 35,-14-27,-8 5,-9 9,4 34,-13-7,-14 3,-3 18,-6 22,-3 9,-5 31,-35 22,70-22</inkml:trace>
  <inkml:trace contextRef="#ctx0" brushRef="#br0" timeOffset="9641">9480 1970,'18'4,"0"-4,-18 0,26 0,9 0,-35 0,0 0,45 5,-45-5,48 0,9 0,14 0,4 0,4 0,54 0,-36 0,39-5,5-8,9-18,13-8,5-14,-44-5,48-26,-45 14,-8-14,1-8,-28 8,-35 31,18-31,-26-9,-27 36,13-27,-26 23,0-28,-9-3,-13-5,-23-5,-8 27,-31-35,0 40,-8 3,-10 10,-4 13,-9 4,0 5,-8 9,3 4,32 17,-36 1,1 8,-32 14,40 13,45-5,-72 23,41 4,4-1,-1 10,6 4,3 9,10 5,-1 8,18-18,5 10,34-18,-16 8,16-21,-8 26,13-36,5 32,4-31,0 26,9-22,0 31,8-36,10 23,21 44,-17-58,-9-3</inkml:trace>
  <inkml:trace contextRef="#ctx0" brushRef="#br0" timeOffset="10764">13136 1948,'9'13,"-9"-13,0 0,18 4,4 5,-22-9,0 0,0 0,0 0,30 9,-30-9,0 0,0 0,36 13,-36-13,0 0,44 9,-44-9,48 18,19-5,3 0,14 1,44-1,35-9,-53 1,44-14,5-22,-31-9,35-17,-39 4,-14-9,0 0,-17-13,-5-8,-17 3,-41 19,19-32,-18 0,-9 1,-22 26,-5-31,-25-9,-14-22,-18 31,-31-40,9 49,1 4,-19 5,-4 13,0 0,-17 13,0 17,-5 5,0 23,-4 25,-1 1,5 22,0 17,-44 40,49 0,13 18,-31 61,101-75,-31 49,18 5,18-19,31-52,-5 40,18-49,4 44,5 0,-14-75</inkml:trace>
</inkml:ink>
</file>

<file path=ppt/ink/ink6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1:58.887"/>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1068 466,'-9'5,"-13"-5,22 0,0 0,0 0,0 0,-26-9,26 9,0 0,0 0,-35-4,35 4,0 0,-49-9,49 9,-57 0,-5-5,-8 14,-94 18,81-1,8 18,-27 36,36-10,9 5,-14 31,49-44,-31 57,40-62,-9 27,17-27,1 23,8-32,10 53,3-56,14 21,13-5,18 19,-18-49,40 39,17-12,-8-19,8-3,5-14,0-5,62-4,-36-17,-4-14,4-8,49-27,-40-4,40-40,-49 8,-13-16,0-6,-17 1,-19 0,-8 0,-17-36,-10 1,-35 61,1-44,-23 13,-18 1,-3 43,-23-17,-5 9,-21 17,-14 9,-8 18,-5 17,-13 22,-9 18,-44 36,-13 39,0 57,35-8,-35 79,154-186</inkml:trace>
  <inkml:trace contextRef="#ctx0" brushRef="#br0" timeOffset="22323">2025 907,'0'9,"0"-9,0 0,9 5,-9 3,0-8,0 0,0 0,0 0,0 0,0 0,13 18,-13-18,0 0,0 0,0 0,0 0,9 22,-9-22,0 0,0 0,0 0,9 27,-9-27,0 0,0 0,13 26,-13-26,0 0,13 31,-13-31,14 26,-1-4,0 0,-4-4,0-5,-1-8,6-5,8-27,9-8,4-14,27-21,105-173,-83 164,-5 8,-43 49,8-17</inkml:trace>
</inkml:ink>
</file>

<file path=ppt/ink/ink6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2:00.13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1129 2097,'5'0,"13"0,-18 0,0 0,0 0,0 0,26 0,-26 0,0 0,0 0,31 0,-31 0,0 0,44 0,-44 0,57 0,9 0,9 0,18-13,70-4,-26-5,4-18,0-4,-31-5,9 1,36-32,-58 10,-5-14,-17 0,-13-4,-40 35,18-35,-31 22,-1-31,-12-5,-18 1,-9-5,-35-31,-27 1,5 48,-9 8,-44-26,22 40,26 35,-87-57,38 44,50 26,-54-13,5 18,0 9,48 4,-87 17,43 14,5 18,13 8,-40 31,84-35,-71 62,58-9,18 4,34-26,-8 44,13 8,23 19,21 78,31-34,-13-14,-14-61</inkml:trace>
  <inkml:trace contextRef="#ctx0" brushRef="#br0" timeOffset="1029">4384 2120,'4'8,"9"-8,-13 0,23 9,12-4,-35-5,0 0,48 8,-48-8,62 0,22 0,8-4,213-27,-125-4,-43-5,-5 5,-4-9,0 0,-13-5,-9-13,-9 10,-9-10,-35 18,17-27,-8-17,-13-18,12-44,-47 62,3-75,-30 88,-5-44,-43-31,21 93,-53-58,5 22,-9 9,-22 14,-62-14,27 40,-9 18,-5 12,-8 10,-1 17,-8 27,-4 4,-50 44,45-8,45 8,7 18,19 4,61-22,-26 44,13 27,13 106,54 4,82 145,-34-74,-40-226</inkml:trace>
  <inkml:trace contextRef="#ctx0" brushRef="#br0" timeOffset="52681">1729 598,'0'0,"0"0,0 0,0 0,0 0,0 0,0 0,0 0,0 0,0 0,0 0,0 0,0 0,0 0,0 0,0 0,0 0,0 0,0 0,0 0,0 0,0 0,0 0,0 0,0 0,9 0,-9 0,0 0,0 0,0 0,0 0,0 0,0 0,0 0,4 5,-4-5,0 0,0 0,0 0,0 0,0 0,0 0,9 8,-9-8,0 0,0 0,0 0,0 0,0 0,9 9,-9-9,0 0,0 0,0 0,0 0,13 22,-13-22,0 0,0 0,0 0,18 27,-18-27,0 0,0 0,18 26,-18-26,0 0,22 31,-22-31,13 40,9-5,0-4,-4 4,4-8,0-1,-5-17,10 0,-5-14,4-8,10-18,3-13,23-48,26-58,-17 26,-18 32,-14 12,-12 40,12-8,-16 26,-15 13,19-22</inkml:trace>
  <inkml:trace contextRef="#ctx0" brushRef="#br0" timeOffset="70480">5698 373,'4'9,"-4"-9,0 0,0 0,0 0,0 0,0 0,0 0,0 0,0 0,0 0,0 0,0 0,0 0,0 0,0 0,0 0,0 0,0 0,0 0,0 0,14 9,-14-9,0 0,0 0,0 0,0 0,0 0,8 13,-8-13,0 0,0 0,0 0,0 0,22 13,-22-13,0 0,0 0,0 0,14 22,-14-22,0 0,0 0,17 22,-17-22,0 0,22 23,-22-23,27 26,-1-4,1 4,-5-3,4-1,1-14,-5-3,9-5,4-13,0-5,5-13,0 0,8-26,18-18,-4-4,0-1,-45 49,1 5,4 8,0-8,9-5</inkml:trace>
</inkml:ink>
</file>

<file path=ppt/ink/ink6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4:33.98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618 0,'0'0,"0"0,0 0,0 0,0 0,0 0,-13 8,13-8,0 0,0 0,-31 22,31-22,0 0,-44 44,44-44,-221 239,76-10,48-48,48-27,31-83</inkml:trace>
  <inkml:trace contextRef="#ctx0" brushRef="#br0" timeOffset="5257">5654 1036,'0'13,"0"-13,0 0,0 0,0 0,-5 18,5-18,-13 31</inkml:trace>
</inkml:ink>
</file>

<file path=ppt/ink/ink6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4:30.06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375 917,'0'9,"13"-4,-13-5,0 0,0 0,0 0,18 13,-18-13,0 0,0 0,26 17,-26-17,0 0,40 31,-40-31,39 44,10 9,105 141,-101-92,18 65,-32-26,-8-4,-13 9,-14-1,-21 1,-19 8,-25 49,3-75,19-66,-19 26,23-62,-18 14,18-49,-5-22,9-44,9-31</inkml:trace>
  <inkml:trace contextRef="#ctx0" brushRef="#br0" timeOffset="390">939 653,'-4'22,"-5"4,9-26,0 0,0 0,-18 40,18-40,0 0,-35 66,35-66,-176 331,-23-31,58-89,22 5,9 9,48-110,14 39,30-87</inkml:trace>
  <inkml:trace contextRef="#ctx0" brushRef="#br0" timeOffset="656">648 1813,'-4'4,"-9"9,13-13,0 0,0 0,-23 31,23-31,0 0,-35 49,35-49,-39 70,-155 265,92-127,62-116,18-35,0 1</inkml:trace>
  <inkml:trace contextRef="#ctx0" brushRef="#br0" timeOffset="921">1230 1283,'0'5,"0"-5,0 0,0 0,9 9,-9-9,0 0,0 0,0 0,0 0,4 22,-4-22,0 0,0 0,0 0,14 31,-14-31,0 0,0 0,9 39,-9-39,0 0,8 58,-8-58,0 66,0 9,0 0,0 0,-4-14,-5-12,5-9,-5-49,4-40</inkml:trace>
  <inkml:trace contextRef="#ctx0" brushRef="#br0" timeOffset="1139">1274 1213,'14'0,"-6"-5,-8 5,0 0,0 0,0 0,0 0,0 0,0 0,0 0,0 0,0 0,0 0,0 0,0 0,0 0,14-4,-14 4,0 0,0 0,0 0,0 0,22 0,-22 0,0 0,0 0,0 0,31-13,-31 13,0 0,0 0,35-5,-35 5,0 0,44-13,-44 13,48 0,5-4,-4-1,-5 14,4 0,-17 9,-13 4,-22 17,-14 10,-35 26,-26 4,-18-4,26-22,9-13,31-23,18-3,0-10,0 9,4-4,13-5,23-8,8-5,9-4,14-5,8-8,-5-5,85-48,-84 13</inkml:trace>
  <inkml:trace contextRef="#ctx0" brushRef="#br0" timeOffset="1592">1526 794,'0'0,"0"0,0 0,0 0,0 0,0 0,0 0,4 13,-4-13,0 0,0 0,0 0,5 22,-5-22,0 0,0 0,4 40,-4-40,0 0,0 62,0-62,0 75,-4 17,-27 301,-13-164,-1-44,1-17,-9-27,-4-18,35-52,-13 21,17-47,1-19,12 0,1-8,4-5,4 1,5-1,9-9,8-8,9-1,14-8,4-9,13-4,35-23,14-17,-36-18,-35 5</inkml:trace>
  <inkml:trace contextRef="#ctx0" brushRef="#br0" timeOffset="2013">1843 2117,'0'13,"0"-4,0-9,0 0,0 0,0 0,0 0,5 18,-5-18,0 0,0 0,0 0,13 22,-13-22,0 0,0 0,13 35,-13-35,0 0,22 40,-22-40,22 48,5 1,-1-10,5-3,0-23,-14-22,19-18,-14-61</inkml:trace>
  <inkml:trace contextRef="#ctx0" brushRef="#br0" timeOffset="2231">2174 1094,'9'4,"-5"-4,-4 0,9 0,13 0,-22 0,0 0,0 0,40-4,-40 4,0 0,48-13,-48 13,66-23,9 1,106-35,-22-5,-66 23,-54 12,-12 5,30-13</inkml:trace>
  <inkml:trace contextRef="#ctx0" brushRef="#br0" timeOffset="2481">2646 353,'0'0,"0"0,0 0,0 13,0 14,0-27,0 0,0 0,-5 48,5-48,0 0,-13 66,13-66,-26 93,-124 423,31-199,22-74,75-120,4-26</inkml:trace>
  <inkml:trace contextRef="#ctx0" brushRef="#br0" timeOffset="2715">2527 1314,'4'13,"-4"-13,0 0,0 14,0 12,0-26,0 0,0 0,0 40,0-40,0 0,0 62,0-62,0 79,0 22,-4 235,21-138,1-83,-5-89,-13 1,0-45</inkml:trace>
  <inkml:trace contextRef="#ctx0" brushRef="#br0" timeOffset="2980">2580 1244,'0'0,"0"0,0 0,0 0,0 0,0 0,0 0,0 0,0 0,0 0,8 0,-8 0,0 0,0 0,0 0,0 0,0 0,0 0,9 0,-9 0,0 0,0 0,0 0,0 0,0 0,18-5,-18 5,0 0,0 0,0 0,0 0,22-4,-22 4,0 0,0 0,0 0,31-5,-31 5,0 0,0 0,31-4,-31 4,0 0,39 0,-39 0,36 0,8 9,-5 9,-3 17,-5 9,8 31,-3 48,-6 63,-16 8,3 30,-17 23,0-66,0-4,-4-80,-14 39,9-70,-21 14,-1-67,-18 9,-21-40</inkml:trace>
  <inkml:trace contextRef="#ctx0" brushRef="#br0" timeOffset="3354">2611 1632,'0'0,"0"0,0 0,8 0,6 0,-14 0,0 0,0 0,0 0,0 0,17-9,-17 9,0 0,0 0,0 0,31-4,-31 4,0 0,0 0,40-14,-40 14,0 0,44-4,-44 4,44-9,-4 13,-9 1,-5-5,27 9</inkml:trace>
  <inkml:trace contextRef="#ctx0" brushRef="#br0" timeOffset="3526">2730 1967,'0'9,"0"-9,0 0,0 0,0 0,0 0,0 0,0 0,0 0,0 0,0 0,0 0,0 0,0 0,17 9,-17-9,0 0,0 0,0 0,27 0,-27 0,0 0,0 0,44 0,-44 0,0 0,53-14,-53 14,61-17,94-36</inkml:trace>
  <inkml:trace contextRef="#ctx0" brushRef="#br0" timeOffset="4103">3726 1257,'0'0,"5"0,-5 0,0 0,0 0,0 0,0 0,4 9,-4-9,0 0,0 0,0 0,4 26,-4-26,0 0,0 0,0 35,0-35,0 0,5 62,-5-62,0 80,0 17,9 220,-9-185,0-79,0 0,0-35</inkml:trace>
  <inkml:trace contextRef="#ctx0" brushRef="#br0" timeOffset="4384">3832 1089,'0'0,"0"0,0 0,9 0,0 0,-9 0,0 0,0 0,0 0,0 0,0 0,0 0,13 0,-13 0,0 0,0 0,0 0,0 0,0 0,18 0,-18 0,0 0,0 0,0 0,0 0,22 9,-22-9,0 0,0 0,0 0,17 22,-17-22,0 0,0 0,22 31,-22-31,0 0,22 44,-22-44,22 58,-4 8,-5 9,0 30,1 37,-14-54,-9 31,-4-79,-9 17,0-44,-9 5,0-23,4-12,5-14,0-4,9-14,9-4,4 9,4-5,9-8,5 13,8 9,-8 13,8 4,-8 27,-5 17,-4 23,-9 30,-9-21,9-10,-9-4,5 9,4-13,0-14,4-21,19-36,12-35,115-221,-18 49,-39 57,-10 22,-38 76,12-32,-44 71,0 17,-13 19,-13-1,-13 44,-10 9,-3 27,3 17,-3-4,3 30,28-39,16-53,1 0,-4-8,17 12,0-17,13-5,0 1,5-1,4-4,-9 4,-4 14,0 13,-9 17,-4 41,-14 34,-26 120,-9-45,9-61,0-31,-4-80,12-26,6 0</inkml:trace>
  <inkml:trace contextRef="#ctx0" brushRef="#br0" timeOffset="5258">4410 1663,'0'0,"0"0,0 0,0 0,0 0,0 0,0 0,0 0,8 0,-8 0,0 0,0 0,0 0,0 0,18 8,-18-8,0 0,0 0,0 0,22 9,-22-9,0 0,0 0,22 0,-22 0,0 0,36 0,-36 0</inkml:trace>
  <inkml:trace contextRef="#ctx0" brushRef="#br0" timeOffset="5460">5239 481,'0'0,"0"0,0 0,0 0,0 9,0-9,0 0,0 0,0 0,0 0,-5 13,5-13,0 0,0 0,0 0,-9 31,9-31,0 0,0 0,-13 44,13-44,0 0,-13 57,13-57,-13 66,4-4,5-5,8-8,0-1,14-17,13-4,22-10,0-12,8-14,-8-4,5-9,-19 0,63-40</inkml:trace>
  <inkml:trace contextRef="#ctx0" brushRef="#br0" timeOffset="5726">5468 529,'0'9,"0"-9,0 0,0 0,0 18,0-18,0 0,0 0,0 31,0-31,0 0,9 53,-9-53,0 75,4 26,9 388,1-175,-14-72,4-35,-4-92,-13 35,-18-75,-9 0,-4-40</inkml:trace>
  <inkml:trace contextRef="#ctx0" brushRef="#br0" timeOffset="6006">5239 1398,'13'0,"-13"0,0 0,13-4,9-1,-22 5,0 0,0 0,40-9,-40 9,0 0,48-13,-48 13,58-9,3-8,-8 3,75-21</inkml:trace>
  <inkml:trace contextRef="#ctx0" brushRef="#br0" timeOffset="6209">5675 785,'13'0,"1"-4,-14 4,0 0,0 0,0 0,35-14,-35 14,0 0,0 0,40-17,-40 17,0 0,57-27,-57 27,66-31,5-4,-5 4,84-57,-106 40,-9-14</inkml:trace>
  <inkml:trace contextRef="#ctx0" brushRef="#br0" timeOffset="6412">6024 229,'0'14,"0"-14,0 0,0 0,0 0,0 0,0 0,0 0,0 0,0 0,0 0,0 0,0 0,0 0,0 0,0 0,0 0,0 0,0 0,0 0,0 0,0 0,0 17,0-17,0 0,0 0,0 0,0 27,0-27,0 0,0 0,0 39,0-39,0 0,0 53,0-53,0 58,-14 8,6 0,-1-4,0-1,0-8,0-9,5-8,8-10,5-13,9-8,8-1,1-13,8 1,-4-1,0 0,-9 9,-5-4,-12 12,-18 10,-18 9,-35 30,13 5,-146 123,137-101,36-32,0 23,26-53,8-4,10-5,13-21,17-6,19-8,12-17,102-45,-75 35,-9 5,-27-4,-48 8,18-13</inkml:trace>
  <inkml:trace contextRef="#ctx0" brushRef="#br0" timeOffset="6958">6174 961,'0'9,"0"-4,0-5,0 0,0 0,0 0,0 0,0 9,0-9,0 0,0 0,0 0,8 13,-8-13,0 0,0 0,9 26,-9-26,0 0,13 44,-13-44,14 71,3 21,54 341,-54-217,6 66,-23-150,4 53,-26-30,-13-89,-9 13</inkml:trace>
  <inkml:trace contextRef="#ctx0" brushRef="#br0" timeOffset="7223">5971 1773,'0'9,"0"-9,0 0,0 0,0 0,0 0,0 0,0 0,9 4,-9-4,0 0,0 0,0 0,0 0,17 22,-17-22,0 0,0 0,0 0,27 22,-27-22,0 0,0 0,39 31,-39-31,0 0,31 27,-31-27,80 57</inkml:trace>
  <inkml:trace contextRef="#ctx0" brushRef="#br0" timeOffset="7707">7448 0,'0'0,"0"0,0 0,0 0,0 0,0 0,0 0,0 0,0 0,0 9,0-9,0 0,0 0,0 0,0 0,0 0,-4 4,4-4,0 0,0 0,0 0,0 0,-5 14,5-14,0 0,0 0,0 0,-17 22,17-22,0 0,0 0,-23 44,23-44,0 0,-35 61,35-61,-40 67,5 3,-84 173,106-208,4-9,0-3,9-10,0 4,0 5,5-13,8 0,0-9,5 9,-5 4,-9 22,-8 9,-9 14,-22 65,-40 67,30-89,28-57,8-13,-4 13,22-30,-5-6,5 10,13-9,0-5,13-8,-4-1,0 5,0 5,0-1,-14 14,-8 13,0 13,-18 13,-4 23,-9 8,4-31,-4 5,9-5,-18-17,18-84,-5-40</inkml:trace>
  <inkml:trace contextRef="#ctx0" brushRef="#br0" timeOffset="8284">7620 688,'0'0,"0"0,0 0,0 0,0 0,0 0,0 0,0 0,0 0,9-4,-9 4,0 0,0 0,0 0,0 0,0 0,13-14,-13 14,0 0,0 0,0 0,0 0,22-13,-22 13,0 0,0 0,0 0,31-17,-31 17,0 0,0 0,35-22,-35 22,0 0,35-18,-35 18,40-18,-5 5,1 4,-10 0,-4 14,-9 4,-4 17,-9 5,-4 17,-9 14,-5 9,5 13,-23 110,19-45,12-38,5-1,0-9,0-57,0-21,-8-1,-10-14</inkml:trace>
  <inkml:trace contextRef="#ctx0" brushRef="#br0" timeOffset="8643">8087 745,'0'14,"0"-6,0-8,0 0,0 0,0 0,0 0,0 22,0-22,0 0,0 0,0 0,0 27,0-27,0 0,0 0,0 40,0-40,0 0,0 44,0-44,0 57,0 0,5 1,4-5,-1-9,10-9,0-4,4-13,4-10,5-3,0-10,-9 1,-9 4,-8-4,8 4</inkml:trace>
  <inkml:trace contextRef="#ctx0" brushRef="#br0" timeOffset="8939">7638 1671,'0'9,"0"-9,0 0,4 0,18 0,-22 0,0 0,0 0,0 0,31 0,-31 0,0 0,0 0,44-4,-44 4,0 0,62-13,-62 13,75-14,9 1,154-35,-155-1,-16-8</inkml:trace>
  <inkml:trace contextRef="#ctx0" brushRef="#br0" timeOffset="9142">9084 1116,'0'0,"0"0,0 0,0 0,0 0,0 0,0 0,0 0,0 0,0 0,0 4,0-4,0 0,0 0,0 0,0 0,0 0,0 0,9 0,-9 0,0 0,0 0,0 0,0 0,0 0,13 5,-13-5,0 0,0 0,0 0,0 0,13 8,-13-8,0 0,0 0,0 0,0 9,0-9,0 0,0 0,0 0,0 0,0 0,5 18,-5-18</inkml:trace>
</inkml:ink>
</file>

<file path=ppt/ink/ink6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4:43.74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331 573,'0'0,"0"0,0 0,13 0,5 0,-18 0,0 0,0 0,0 0,0 0,0 0,26 5,-26-5,0 0,0 0,0 0,0 0,22 8,-22-8,0 0,0 0,0 0,22 27,-22-27,0 0,0 0,5 35,-5-35,0 0,9 40,-9-40,17 101</inkml:trace>
  <inkml:trace contextRef="#ctx0" brushRef="#br0" timeOffset="156">0 1803,'0'9,"0"-9,0 0,0 14,9 3,-9-17,0 0,0 0,0 0,13 31,-13-31,0 0,0 0,18 40,-18-40,0 0,18 39,-18-39,26 40,-4 4,5 0,-5-13,-9-13,-4-14,8-17</inkml:trace>
  <inkml:trace contextRef="#ctx0" brushRef="#br0" timeOffset="358">256 1437,'9'-4,"0"0,-9 4,0 0,0 0,0 0,22-18,-22 18,0 0,0 0,31-26,-31 26,0 0,48-36,-48 36,62-44,233-168,-167 151,-4-1,-54 31,32 0,-54 31,1 9,4 4,-45 14,6 21,-28 18,-30 36,5-14,-14 13</inkml:trace>
  <inkml:trace contextRef="#ctx0" brushRef="#br0" timeOffset="670">331 1724,'0'0,"9"9,-9-9,0 0,0 0,0 0,0 0,4 13,-4-13,0 0,0 0,0 0,13 22,-13-22,0 0,0 0,23 35,-23-35,0 0,26 40,-26-40,18 40,-1-14,27 40</inkml:trace>
  <inkml:trace contextRef="#ctx0" brushRef="#br0" timeOffset="826">684 1676,'0'8,"0"-8,0 0,0 0,0 18,0-18,0 0,0 0,0 0,-5 22,5-22,0 0,0 0,-4 35,4-35,0 0,-13 53,13-53,-22 62,4 9,-30 105</inkml:trace>
  <inkml:trace contextRef="#ctx0" brushRef="#br0" timeOffset="967">543 2386,'9'0,"-5"-5,-4 5,0 0,0 0,0 0,22-13,-22 13,0 0,0 0,26-27,-26 27,0 0,45-30,-45 30,52-45,10-3,181-142,-159 120,-54 26,10-18</inkml:trace>
  <inkml:trace contextRef="#ctx0" brushRef="#br0" timeOffset="1185">935 1579,'0'8,"0"-8,0 0,0 0,0 0,0 0,0 0,0 9,0-9,0 0,0 0,0 0,0 27,0-27,0 0,0 0,0 35,0-35,0 0,-9 57,9-57,-4 84,-5 17,-31 301,10-155,3-62,-17-26,26-89,-4 14</inkml:trace>
  <inkml:trace contextRef="#ctx0" brushRef="#br0" timeOffset="1435">1019 2311,'0'8,"0"1,0-9,18 13,8 5,-26-18,0 0,0 0,35 31,-35-31,0 0,53 31,-53-31,53 44,9 0,110 71,-110-71,-27-35,5-9,-5-27</inkml:trace>
  <inkml:trace contextRef="#ctx0" brushRef="#br0" timeOffset="1700">1826 763,'0'9,"0"-9,0 0,9 13,-5 9,-4-22,0 0,0 0,9 40,-9-40,0 0,9 44,-9-44,9 61,-5 19,5-1,-5 9,1-13,3 31,-8-18</inkml:trace>
  <inkml:trace contextRef="#ctx0" brushRef="#br0" timeOffset="1934">1888 1063,'0'-5,"8"1,-8 4,0 0,0 0,0 0,0 0,0 0,0 0,0 0,0 0,0 0,0 0,5-5,-5 5,0 0,0 0,0 0,0 0,0 0,0 0,0 0,0 0,0 0,4-4,-4 4,0 0,0 0,0 0,0 0,0 0,0 0,0 0,0 0,18-13,-18 13,0 0,0 0,0 0,0 0,0 0,0 0,0 0,18-13,-18 13,0 0,0 0,0 0,0 0,0 0,0 0,22-9,-22 9,0 0,0 0,0 0,0 0,0 0,26-5,-26 5,0 0,0 0,0 0,0 0,27 5,-27-5,0 0,0 0,22 17,-22-17,0 0,0 0,13 36,-13-36,0 0,4 57,-4-57,5 79,-14 40,-4-35,-5-4,9-45,0 22,9-30,-4-1,8-8,5-9,9-18,4-9,9-4,-5-4,1 8,3 0,-7 9,3 23,-4 8,0 22,0 31,-9 0,1 9,-10-23,0 5,-4-13,5-4,-10-14,1-53,4-43,0-67</inkml:trace>
  <inkml:trace contextRef="#ctx0" brushRef="#br0" timeOffset="2340">2232 1076,'0'-5,"8"-3,-8 8,5-14,4-3,-9 17,0 0,0 0,0 0,22-31,-22 31,0 0,0 0,26-31,-26 31,0 0,31-31,-31 31,35-35,1 4,-6 9,-3 18,-5 8,-13 18,-5 18,-8 4,-1-13,-3 0,3 4,-8-9,9-4,8-13,5-4,13-14,-5-5,10 1,-9 4,-1 1,-8 8,-18 17,-4 10,-14 21,-25 36,16-13,10-19,-1 6,5-18,0 17,27-40,17-17,13-26,14-18,21-22,62-71,-61 58,-23 8,-34 36,3-27,-39 9,5 18,-14-22</inkml:trace>
  <inkml:trace contextRef="#ctx0" brushRef="#br0" timeOffset="2932">2148 0,'0'0,"0"0,0 0,9 9,-5 17,-4-26,0 0,0 0,13 35,-13-35,0 0,18 58,-18-58,26 75,102 295,-44-127,-9-36,9 0,-9-8,17-1,5-22,0-21,-4-23,-27-79,14 26,-36-57,13-4,-22-9,27 0,-31-18,-5-13,-8-31,-18-44,-35-40</inkml:trace>
  <inkml:trace contextRef="#ctx0" brushRef="#br0" timeOffset="3307">2628 220,'0'0,"0"0,0 0,0 0,14 0,-14 0,0 0,0 0,0 0,17 5,-17-5,0 0,0 0,22 13,-22-13,0 0,40 22,-40-22</inkml:trace>
  <inkml:trace contextRef="#ctx0" brushRef="#br0" timeOffset="3478">4216 1354,'0'8,"0"-8,0 0,0 0,0 0,0 31,0-31,0 0,0 58,0-58,0 92,0 138</inkml:trace>
</inkml:ink>
</file>

<file path=ppt/ink/ink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2:24.101"/>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616 92,'14'4,"-5"-4,-9 0,0 0,0 0,0 0,0 0,17 9,-17-9,0 0,0 0,0 0,22 5,-22-5,0 0,0 0,36 13,-36-13,0 0,44 9,-44-9,53 8,8 6,5-6,14 1,-5 0,53 0,-36-9,27-9,9-4,-35-5,4 1,0 3,31 6,-31 8,-40 0,40 0,0 0,9 0,0 0,0-5,-5-4,5-8,35-1,-35-4,4 4,-9 1,10 17,-10-5,1 5,-36 0,35 5,-4-5,-4 0,-1 4,1-4,-36 0,36 0,-1 9,-43-5,74 10</inkml:trace>
  <inkml:trace contextRef="#ctx0" brushRef="#br0" timeOffset="94599">30 2045,'0'0,"0"0,0 0,0 0,0 0,0 0,0 0,0 0,0 0,0 0,0 0,0 0,0 0,0 0,0 0,0 0,0 0,0 0,0 0,0 0,9 0,-9 0,0 0,0 0,0 0,0 0,0 0,0 0,4 0,-4 0,0 0,0 0,0 0,0 0,0 0,13 0,-13 0,0 0,0 0,0 0,0 0,18 0,-18 0,0 0,0 0,0 0,27 0,-27 0,0 0,0 0,35-8,-35 8,0 0,40-9,-40 9,52-9,6-4,12 0,1-5,4 5,22-5,-5 0,-17 14,-13 8,-22 5,4 13,-9 5,-22 12,-8 14,-10 5,-12 3,-23 41,5-27,-22 13,8-40,1-17,-10-4</inkml:trace>
  <inkml:trace contextRef="#ctx0" brushRef="#br0" timeOffset="94989">422 2231,'0'8,"-4"1,4-9,-4 9,-5 9,9-18,0 0,0 0,-18 31,18-31,0 0,-22 39,22-39,-26 53,-10 9,1 9,-66 123,35-75,35-84,17 0,-3-13,4-4,4 8,-4-8,8-5,10-4,3-13,6-1,16-8,15-5,-6-4,14 0,4 0,5 0,13 4,62-21,-80 30,40-4,-39 13,17 4,17 9,-57 5,14 13,-9 13,-14 9,-13 9,-8 30,-23 18,-13-17,-13 35,-18 4,5-44,-5-4,5-18,13-39,-22 17</inkml:trace>
  <inkml:trace contextRef="#ctx0" brushRef="#br0" timeOffset="95597">145 3474,'0'0,"4"0,-4 0,0 0,0 0,0 0,18-4,-18 4,0 0,0 0,31-13,-31 13,0 0,48-9,-48 9,66-14,14-3,202-36,-84 4,14-3,-106 12</inkml:trace>
  <inkml:trace contextRef="#ctx0" brushRef="#br0" timeOffset="98280">3183 1437,'0'13,"0"-13,0 0,0 0,0 0,0 0,0 0,0 0,0 13,0-13,0 0,0 0,0 0,0 0,0 18,0-18,0 0,0 0,0 0,0 26,0-26,0 0,0 0,0 40,0-40,0 0,0 44,0-44,-4 62,-1 13,1 9,4 8,0 45,0-14,0-39,0-53,0 13,4 14</inkml:trace>
  <inkml:trace contextRef="#ctx0" brushRef="#br0" timeOffset="98577">3342 1485,'0'0,"0"0,0 0,13 0,5-13,-18 13,0 0,0 0,0 0,22-13,-22 13,0 0,0 0,39-18,-39 18,0 0,40-17,-40 17,49-18,8-4,0 0,5 9,0-5,-5 5,14 8,-32 10,5 4,-13 8,-4 14,-1 9,-13 13,-4 13,-9 22,-4 18,-10 13,1-31,-4 0,-5 23,8-72,-12 10,4-27,0-4,-18-1</inkml:trace>
  <inkml:trace contextRef="#ctx0" brushRef="#br0" timeOffset="98982">3425 1935,'0'0,"0"0,0 0,14 0,3 0,-17 0,0 0,0 0,0 0,27-4,-27 4,0 0,0 0,35-5,-35 5,0 0,44-8,-44 8,58-5,-6-8,10 4,-4-9,-10-4,-8 0,39-31</inkml:trace>
  <inkml:trace contextRef="#ctx0" brushRef="#br0" timeOffset="99201">3717 1622,'-5'9,"-4"-5,9-4,0 0,0 0,0 0,0 0,0 0,0 0,0 0,0 0,0 0,0 0,0 0,0 0,0 0,-9 18,9-18,0 0,0 0,0 0,0 0,-8 13,8-13,0 0,0 0,0 0,-14 31,14-31,0 0,0 0,-8 31,8-31,0 0,-9 40,9-40,-13 48,4 1,-9 4,5-5,-14 53</inkml:trace>
  <inkml:trace contextRef="#ctx0" brushRef="#br0" timeOffset="99372">3518 2217,'9'5,"-5"-1,-4-4,0 0,0 0,0 0,0 0,0 0,0 0,0 0,0 0,0 0,0 0,0 0,0 0,0 0,0 0,0 0,0 0,0 0,14 5,-14-5,0 0,0 0,0 0,0 0,0 0,0 0,8 0,-8 0,0 0,0 0,0 0,0 0,0 0,14 0,-14 0,0 0,0 0,0 0,0 0,22 0,-22 0,0 0,0 0,0 0,22-14,-22 14,0 0,0 0,31-13,-31 13,0 0,35-17,-35 17,31-23,4 1,-4 5,0-5,-14 4,1 5,-5 4,-13 9,-9 18,-17 4,0 17,-19 14,-47 53,-54 93,80-94,-4 1,17 5,4-1,9 0,18-48,5-18,-5 22</inkml:trace>
  <inkml:trace contextRef="#ctx0" brushRef="#br0" timeOffset="99794">3518 2773,'0'9,"0"-5,0-4,9 14,0 8,-9-22,0 0,0 0,0 0,13 30,-13-30,0 0,0 0,13 36,-13-36,0 0,18 48,-18-48,26 49,1 8,-1-13,5 5,9-5,-9-13,0-14,-14-17,18-22</inkml:trace>
  <inkml:trace contextRef="#ctx0" brushRef="#br0" timeOffset="100074">3814 2857,'-5'9,"5"-9,0 0,0 0,0 0,0 0,0 0,0 0,0 0,0 0,0 0,0 0,0 0,0 0,0 0,0 0,0 0,0 0,0 0,0 0,0 0,0 0,0 0,0 0,0 8,0-8,0 0,0 0,0 0,0 0,0 0,0 0,0 0,0 0,0 9,0-9,0 0,0 0,0 0,0 0,0 0,0 0,0 0,5 9,-5-9,0 0,0 0,0 0,0 0,0 0,0 0,13 13,-13-13,0 0,0 0,0 0,0 0,0 0,17 9,-17-9,0 0,0 0,0 0,0 0,22 5,-22-5,0 0,0 0,27-9,-27 9,0 0,0 0,18-31,-18 31,0 0,52-79,-52 79</inkml:trace>
  <inkml:trace contextRef="#ctx0" brushRef="#br0" timeOffset="100168">4321 2597,'8'0,"-3"8,-5-8,0 0,0 0,0 0,0 0,0 0,0 0,0 0,0 0,0 0,0 0,0 0,13 9,-13-9,0 0,0 0,0 0,9 22,-9-22,0 0,0 0,13 44,-13-44,0 0,5 75,-5-75,4 181</inkml:trace>
</inkml:ink>
</file>

<file path=ppt/ink/ink7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4:50.40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513 904,'0'0,"0"0,0 0,0 8,0-8,0 0,0 0,0 0,0 0,0 0,-4 9,4-9,0 0,0 0,0 0,-9 27,9-27,0 0,0 0,-18 39,18-39,0 0,-26 62,26-62,-31 75,-93 225,49-97,18-62,-5-9,18-13,13-66,14-13,4-18,8-4,5-10,5 6,12-23,14-9,18-13,17-22,106-75,-44 36,-31 26,-14 13,-39 31,-8-5,-19 14,1-22,-9 4</inkml:trace>
  <inkml:trace contextRef="#ctx0" brushRef="#br0" timeOffset="405">482 1428,'0'0,"0"9,0-9,0 0,0 0,0 0,13 18,-13-18,0 0,0 0,18 31,-18-31,0 0,27 48,-27-48,26 71,119 277,-70-92,-13-27,-9 5,-9-27,-17-26,-27-111,-18-17,-17-22,-27-9,9-57,5-36</inkml:trace>
  <inkml:trace contextRef="#ctx0" brushRef="#br0" timeOffset="655">517 1913,'0'9,"-4"0,4-9,0 0,0 0,0 0,0 0,-13 9,13-9,0 0,0 0,0 0,-13 26,13-26,0 0,0 0,-14 44,14-44,0 0,-17 62,17-62,-14 93,-34 154,4-14,13-131</inkml:trace>
  <inkml:trace contextRef="#ctx0" brushRef="#br0" timeOffset="842">659 2085,'0'5,"8"-1,-8-4,0 0,0 0,0 0,0 0,14 9,-14-9,0 0,0 0,0 0,22 18,-22-18,0 0,0 0,31 26,-31-26,0 0,39 31,-39-31,44 35,0 5,-13-5,-4-8,26 21</inkml:trace>
  <inkml:trace contextRef="#ctx0" brushRef="#br0" timeOffset="1076">989 1115,'0'0,"0"0,0 0,0 0,0 0,0 0,0 0,0 0,0 0,0 0,9 0,-9 0,0 0,0 0,0 0,0 0,0 0,0 0,5 0,-5 0,0 0,0 0,0 0,0 0,0 0,17 0,-17 0,0 0,0 0,0 0,0 0,18 13,-18-13,0 0,0 0,0 0,13 23,-13-23,0 0,0 0,9 22,-9-22,0 0,22 66,-22-66</inkml:trace>
  <inkml:trace contextRef="#ctx0" brushRef="#br0" timeOffset="1107">1214 1437,'-4'9,"4"-9,0 4,9-4,-1 0,-8 0,18 9,-5 4,-8 5,-10 13,-17 31</inkml:trace>
  <inkml:trace contextRef="#ctx0" brushRef="#br0" timeOffset="1341">1029 2046,'0'0,"18"-5,-18 5,0 0,0 0,0 0,17-22,-17 22,0 0,0 0,40-39,-40 39,0 0,62-45,-62 45,260-229,-132 137,-14 12,-17 5,-48 44,-31 0,17-21,-31 21,1-22</inkml:trace>
  <inkml:trace contextRef="#ctx0" brushRef="#br0" timeOffset="1591">1466 882,'0'4,"4"5,-4-9,0 0,0 0,13 35,-13-35,0 0,22 57,-22-57,31 93,190 502,-102-290,13 12,-22-39,-26-53,-36-115,10 31,-45-84,-13-26,-13-31,-18-9,-22-48,27-27,-19-30</inkml:trace>
  <inkml:trace contextRef="#ctx0" brushRef="#br0" timeOffset="1950">1937 224,'0'9,"0"-9,0 0,0 0,14 9,-14-9,0 0,0 0,0 0,0 0,17 9,-17-9,0 0,0 0,0 0,36 18,-36-18,0 0,0 0,39 13,-39-13,0 0,31 4,-31-4,88 9</inkml:trace>
  <inkml:trace contextRef="#ctx0" brushRef="#br0" timeOffset="2075">2868 0,'0'8,"0"-8,0 0,-9 5,0 8,9-13,0 0,0 0,-31 31,31-31,0 0,-39 40,39-40,-40 44,-53 66</inkml:trace>
  <inkml:trace contextRef="#ctx0" brushRef="#br0" timeOffset="2199">2255 1155,'0'18,"0"-1,0-17,0 0,0 0,0 0,0 31,0-31,0 0,0 0,9 35,-9-35,0 0,4 44,-4-44,18 53,-9-4,-1-5,6-13,3 31</inkml:trace>
  <inkml:trace contextRef="#ctx0" brushRef="#br0" timeOffset="2340">2572 939,'0'0,"5"-9,-5 9,0 0,0 0,0 0,0 0,9-9,-9 9,0 0,0 0,0 0,17-26,-17 26,0 0,0 0,27-27,-27 27,0 0,31-31,-31 31,35-30,9 12,0-4,-9 17,-4 19,9 25,-27 28,-17-10,4 13,-5 5,5-22,9 9,4-9,27 31,0-67,4 19,13-1,-22-13,1 4,-1 5,-17 5,-10 16,-34 10,-27-13,-9-5,-13-9,9-8,0-10,13-8,18-18,13-22,22-13,17-18,19-12,43-59,53-12,-35 65,-22 10,-44 26,5-18</inkml:trace>
  <inkml:trace contextRef="#ctx0" brushRef="#br0" timeOffset="2855">3781 1062,'0'5,"0"-5,0 0,0 0,0 0,0 0,0 0,0 0,0 0,0 0,0 0,0 0,0 0,0 0,8 9,-8-9,0 0,0 0,0 0,0 8,0-8,0 0,0 0,0 9,0-9,0 0,0 18,0-18</inkml:trace>
  <inkml:trace contextRef="#ctx0" brushRef="#br0" timeOffset="3120">1280 3677,'0'9,"5"-9,-5 0,13 0,9-9,-22 9,0 0,0 0,40-17,-40 17,0 0,57-31,-57 31,71-40,321-207,-220 128,18 0,74-75,-39 31,26 13,-4 9,0 0,-31 26,-13 31,-101 45,-10 17,23-1,-58 23,-26-4,9 4</inkml:trace>
</inkml:ink>
</file>

<file path=ppt/ink/ink7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1:49.854"/>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9238 1248,'9'13,"0"-9,-9-4,31 9,13-5,-44-4,0 0,71 14,-71-14,92 8,213 19,-81-23,-56 1,-58-18,-44-1</inkml:trace>
  <inkml:trace contextRef="#ctx0" brushRef="#br0" timeOffset="187419">10019 4634,'0'0,"-13"0,13 0,0 0,0 0,0 0,0 0,0 0,0 0,0 0,0 0,0 0,0 0,0 0,-35 0,35 0,0 0,0 0,0 0,-31 0,31 0,0 0,0 0,-44-13,44 13,0 0,-45-18,45 18,-57-22,0-9,-5 1,-106-85,98 40,-27-22,22 9,-13-31,13 22,13-9,0 4,-4-3,13-6,0 5,5 1,21 39,-12-45,8 1,4-9,10 4,4-4,13 5,0 39,4-31,14 9,-1 0,10 13,12-4,5 4,5 0,35-26,-9 22,44-31,-22 26,53-26,-36 22,5 0,5 9,8 0,5 8,8 1,5 4,5-4,52-23,-101 58,110-49,-110 49,52-13,-3 4,-1-4,0 21,-8-3,-58 21,53-13,-8 9,-54 13,40 1,-13 12,-44-4,35 9,-9 13,-44-4,26 12,-8 14,-31-13,35 31,-39-27,12 23,-3 12,-6-4,6 1,3 34,-8-17,0 4,9 35,-5-21,9 39,-4-26,13 43,-13-25,4-10,4-4,-8-4,4-9,-4 4,-14-53,9 23,-8-23,4 9,-14-26,14 17,-13-30,-5 3,5 19,-10-18,-3-5</inkml:trace>
  <inkml:trace contextRef="#ctx0" brushRef="#br0" timeOffset="190430">11241 4326,'0'4,"8"9,-8-13,5 13,-5-13,0 0,0 0,0 0,0 0,0 0,0 0,0 0,0 0,0 0,0 0,0 0,0 0,0 0,0 0,0 0,0 0,0 0,0 0,0 0,0 0,0 0,0 0,0 0,9 18,-9-18,0 0,0 0,0 0,0 0,0 26,0-26,0 0,0 0,0 0,8 23,-8-23,0 0,0 0,9 26,-9-26,0 0,13 35,-13-35,9 36,9 3,0 5,-1 0,-4 5,9-1,0 1,1 4,3-5,-13-4,9 5,-13-5,0-4,-5-5,-4 5,-8-9,-6-1,-8 1,-9 0,-4 0,-9 0,-5 4,-25 9,-10 0,-35 14,0-5,22-9,-49 13,31-13,-39 18,26-18,-9 5,1-5,-10 0,-48 13,44 0,-8-13,3 5,-12-5,3 5,-3 8,-5-9,0-3,4 7,1 1,-14-4,5-1,4 5,-66 31,123-57,-62 25,14 1,-26-4,30-1,-22-4,0 5,9 4,-4-5,-9 1,13-5,0-4,-5 4,5-5,5 6,-5-15,9 6,-9-1,9-4,4 0,-4 0,4-1,9 1,57-9,-57 9,14 5,-5-1,13-4,-9 4,9-4,9 0,5 4,34-13,-26 4,5 10,4-10,35-8,-26 4,31-9,-23 5,36-9,-31-5,35-4,-26-4,0-10,-18-21,23-13,-28-32,-16-52,21 0,22 13,-22-53,23 22,3 17,1-3,13 3,9 50,-14-45,5 4,13 10,5 47,-5-34,4 8,10 45,-1 4,0-9,5 26,9 10,-5-1,5 0,-10 10,1 3,0 10,-5 12,5 10,-5 12,5 14,0 5,-5 8,5 9,4 31,0-14,5-12,8-5,-4-14,-8-39,3 0</inkml:trace>
  <inkml:trace contextRef="#ctx0" brushRef="#br0" timeOffset="191865">269 5953,'0'0,"0"0,0 0,0 0,0 0,0 0,0 0,18 9,-18-9,0 0,0 0,0 0,26 4,-26-4,0 0,0 0,40 22,-40-22,0 0,62 26,-62-26,83 40,270 150,-269-120</inkml:trace>
</inkml:ink>
</file>

<file path=ppt/ink/ink7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1:51.24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1036 1566,'0'0,"4"9,-4-9,0 0,0 0,0 0,0 0,0 0,0 0,0 0,0 0,0 0,0 0,0 4,0-4,0 0,0 0,0 0,0 0,0 0,0 0,0 0,0 0,0 0,0 0,0 0,0 0,0 0,0 0,0 0,0 0,0 0,0 0,0 0,9 0,-9 0,0 0,0 0,0 0,0 0,0 0,0 0,0 0,9 0,-9 0,0 0,0 0,0 0,0 0,0 0,0 0,8 0,-8 0,0 0,0 0,0 0,0 0,0 0,14 0,-14 0,0 0,0 0,0 0,0 0,22 0,-22 0,0 0,0 0,31 0,-31 0,0 0,0 0,30 0,-30 0,0 0,40 0,-40 0,44 0,0 5,9-1,0 5,5 0,8 0,-5 4,10-4,8 0,14 4,-18 0,22 0,13 5,-22-5,5 0,30-8,-21-1,35 5,-27-9,-4 13,13-8,39 17,-43-9,9-4,-1 4,5-9,-5-4,10 0,-5 14,8-1,-3 4,-1-17,0 5,5-1,0 1,-1-5,1 0,-5 4,1-4,3 9,1-9,-5 9,5-5,0-4,-1 0,-3-4,8 4,-9-9,5-4,39-5,-92 5,44-9,0 0,-9-5,-5 1,1-1,0-8,-5-5,-4 1,-5-1,-8-4,-1-9,-17 4,-31 19,18-23,0 4,-31 14,13-9,-31 13,5 0,-5 0,5-9,-14 5,-4-4,-4 3,-14 1,-4-5,-9 1,-9 3,-4-3,-13-1,-27-13,0 9,-21 0,30 13,-18 0,5 9,-49-18,36 18,-5 0,-4 0,-36-9,27 5,0 8,0-8,-9-1,5 10,-5-1,-5-8,5 4,-4-5,-44-4,39 5,0-1,1 14,-10-9,58 13,-102-13,40 9,58 9,-102-1,39 5,67 0,-106-9,102 9,-94 0,85 0,-45 0,-43 14,39-1,9-4,-5-1,58 1,-102 4,102-13,-44 9,4 13,5-4,4-9,0-5,-1 9,6 1,43-6,-43 6,12 3,1 1,-1 8,14-8,-4 8,3 1,32-9,-22 4,-5 9,9-9,4 0,27-5,-22 10,26-14,-21 18,3-9,14 0,-4 4,4 1,8-10,-3 14,3 0,6-4,-1-1,4 9,-4-4,14-4,-5 8,8-4,-3 0,8 0,0 4,5-4,-1 0,5 4,0-4,9 4,4 5,5-5,0 9,8-9,1 5,8 9,-4-10,8 1,23 13,-9-5,4-17,5 5,0-6,22 10,-9-18,0 0,8-4,1-5,9-4,4-5,39 1,14-5,-26 0,57 13,-36 5,-39-10,-71-8</inkml:trace>
</inkml:ink>
</file>

<file path=ppt/ink/ink7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0:44:39.910"/>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1202,'9'0,"4"0,-13 0,0 0,0 0,0 0,35-5,-35 5,0 0,0 0,44-4,-44 4,0 0,71-9,-71 9,84-17,264-45,-136 18,-45 13,10 4,4 10,-5-14,9 4,14-8,65-9,-48 0,0 4,9-8,0 4,18-5,-14 1,9 4,-9 4,14 0,-14 0,9-4,-22 5,5 8,-9-9,-5 0,-18 1,-78 17,74-5,-26 5,4-4,-57 13,35-14,-13 9,-53 5,-27 9,45-5,-9 5,-40 4,-5 8,-8-3,53 4</inkml:trace>
</inkml:ink>
</file>

<file path=ppt/ink/ink7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2:35.79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425 260,'0'0,"0"0,0 0,0 0,0 18,0-18,0 0,0 0,0 0,0 0,0 0,0 0,0 0,0 0,0 0,0 31,0-31,0 0,0 0,0 35,0-35,0 0,0 40,0-40,0 62,0-1,0 1,-5 9,5 8,0-4,0-9,0-4,0-5,0-26,0 35</inkml:trace>
  <inkml:trace contextRef="#ctx0" brushRef="#br0" timeOffset="343">81 141,'-5'0,"1"9,4-9,-4 18,-10 8,14-26,0 0,0 0,-13 27,13-27,0 0,-13 44,13-44,-13 53,4 4,5 14,4-1,8 76,28-40,3-32,10-7,8-6,31 10,-13-31,9-23,-27-26,62 5,-26-14,-9-26,0 0,21-40,-30 5,-13-14,-9-8,-18 0,-4 4,-26 35,-10-31,-8 23,-5 30,-13-17,1 26,-28-9,-3 18,-45 13,-22 27,-18 13,40 0</inkml:trace>
</inkml:ink>
</file>

<file path=ppt/ink/ink7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2:47.08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671 135,'0'0,"-9"-8,9 8,0 0,-13 0,13 0,0 0,0 0,0 0,0 0,-23 4,23-4,0 0,0 0,0 0,-17 9,17-9,0 0,0 0,-35 17,35-17,0 0,-36 27,36-27,-48 40,-5 8,-71 71,54-22,17-22,9-9,17-26,-8 8,17-21,5-9,0 8,-5-8,10-5,3 0,1-8,-1-1,10 0,4-4,8 0,5 0,13 0,10 0,3-4,14 0,4-1,5-4,12 9,-3-8,52 3,-57 5,9-4,-31 4,4 0,-17 0,-5 0,-4-14,0-3,-14-14,-12-18,-5-8,-9-18,-9-9,-8-35,-18-26,22 110,-18-54,0 32,18 35,-13 9,8 17,-17 5,18 0</inkml:trace>
</inkml:ink>
</file>

<file path=ppt/ink/ink7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2:39.13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439 436,'0'0,"0"0,0 0,13 0,0 0,-13 0,0 0,0 0,0 0,0 0,0 0,0 0,22-5,-22 5,0 0,0 0,0 0,0 0,0 0,27 0,-27 0,0 0,0 0,0 0,0 0,0 0,0 0,0 0,0 0,0 0,31 5,-31-5,0 0,0 0,39 9,-39-9,0 0,31 9,-31-9,22 22,-4 4,-14 14,-12-1,-6 1,-25 17,12-21,1-10,-1 1,5-5,0-5,9-3,8-10,14 0,9-8,13 0,13-1,0-4,9 0,4-4,-4 0,75-22</inkml:trace>
  <inkml:trace contextRef="#ctx0" brushRef="#br0" timeOffset="422">236 154,'-9'13,"-4"0,13-13,0 0,0 0,-26 27,26-27,0 0,-31 39,31-39,-31 53,0 18,9 8,-44 133,66-159,22 66,17-31,19-9,17-17,13-9,35 0,-21-44,-14-31,-31-9,23-13,26-49,-5-30,-30 8,-5-13,-5-48,-52 92,0-35,-22 66,-5-31,-8 44,-5 14,-26-9,-10 30,-74 45,31 39</inkml:trace>
</inkml:ink>
</file>

<file path=ppt/ink/ink7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2:42.76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529 220,'0'0,"0"0,0 0,0 0,-5 9,5-9,-13 14,-9 8,22-22,0 0,0 0,-27 39,27-39,0 0,-39 53,39-53,-44 71,-75 145,92-124,27-43,9 21,17-17,10-31,17 5,0-27,22 4,4-12,5-10,26-4,-26-5,-36 14,49-27</inkml:trace>
  <inkml:trace contextRef="#ctx0" brushRef="#br0" timeOffset="328">771 375,'0'9,"0"-5,0-4,-13 9,0 22,13-31,0 0,0 0,-14 35,14-35,0 0,-17 57,17-57,-13 62,-1 17,6 1,-6 4,1 39,9-61,-10-22,-8 4</inkml:trace>
  <inkml:trace contextRef="#ctx0" brushRef="#br0" timeOffset="577">255 0,'0'18,"-13"-5,-13 9,26-22,0 0,0 0,-31 40,31-40,0 0,-31 44,31-44,-31 66,0 9,-57 181,101-129,18 41,13-44,18-5,22-22,26-31,27-35,-1-31,-8-44,49-45,-67-3,4-23,-21-17,-5-5,-26-8,-22 12,-32 63,-8 17,-4-27,-14 41,-26-5,-13 35,-44 4,-85 63,72 3</inkml:trace>
</inkml:ink>
</file>

<file path=ppt/ink/ink7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3:05.91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1041 318,'-9'0,"5"-8,4 8,0 0,0 0,0 0,0 0,-27-14,27 14,0 0,0 0,0 0,-17-17,17 17,0 0,0 0,-40-18,40 18,0 0,-49-13,49 13,-44-9,-13 5,-9 8,-62 14,27 35,-1 22,5 17,31-8,9 13,-14 31,23-9,26-40,-5 40,23-4,-1 0,5-1,9-8,13-40,27 67,4-50,13-8,13-4,18-9,40 4,-9-22,4-22,9-13,0-22,9-10,9-16,35-36,-57-5,-14-8,45-66,-58 17,-9-22,-21 10,-1-32,-22 18,-35 57,1-44,-23 66,-9-31,0 49,-22-26,-4-1,-5 49,-22-27,-8 18,-10 23,1 12,-9 22,-9 27,-31 44,4 44,-25 119,118-185</inkml:trace>
</inkml:ink>
</file>

<file path=ppt/ink/ink7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3:18.44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985 110,'-13'9,"-9"-4,22-5,0 0,0 0,-40 4,40-4,0 0,-53 9,53-9,-57 9,-5 4,-13 0,0 9,-97 31,93-13,-18 26,35 13,14 5,-18 44,39-18,1-4,21 4,1 1,13-1,13 0,13 0,9-4,13-9,1-13,17-9,9-9,-1-13,19-13,4-14,8-17,5-9,-4-4,13-23,35-17,-48-4,-5-19,0-8,-13-13,-9-9,23-40,-72 63,23-46,-22 1,-9 5,-23 30,-3-35,-10 9,-12 4,-5 40,-18-31,-17-22,-5 44,-13 8,-4 15,21 34,-30-9,-5 14,1 22,-5 9,4 26,-21 26,34 10,-17 48,49-14,34-70</inkml:trace>
</inkml:ink>
</file>

<file path=ppt/ink/ink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4:05.096"/>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221 392,'-5'9,"1"5,4-14,0 0,0 0,0 0,0 0,0 0,-5 8,5-8,0 0,0 0,0 0,0 0,0 0,0 0,0 0,0 0,0 0,-8 31,8-31,0 0,0 0,-14 49,14-49,0 0,-4 61,4-61,-9 80,5 12,4 177,17-97,-12-53,-5-74,9-28,-1 23</inkml:trace>
  <inkml:trace contextRef="#ctx0" brushRef="#br0" timeOffset="265">331 485,'0'0,"4"0,-4 0,0 0,0 0,0 0,0 0,0 0,13 0,-13 0,0 0,0 0,0 0,0 0,27-13,-27 13,0 0,0 0,0 0,35-18,-35 18,0 0,0 0,36-13,-36 13,0 0,48-18,-48 18,49-17,-1 3,1 1,-5 13,-5 0,-12 0,-14 22,-17 14,-27 8,-22 22,-93 88,27-48,35-27,14-13,39-43,9-6,4-4,14-4,0-4,-1-1,18 0,1 1,25-14,10-9,-1 1,18-1,5-8,92-40,-88 17,-22 5,-9-9,-4-9</inkml:trace>
  <inkml:trace contextRef="#ctx0" brushRef="#br0" timeOffset="764">556 0,'0'0,"0"0,0 0,4 9,5 4,-9-13,0 0,0 0,0 0,0 31,0-31,0 0,0 0,9 40,-9-40,0 0,4 57,-4-57,5 75,-14 17,-13 261,-14-203,-12 71,-1-58,-8-9,-9 9,-5-22,-4-39,27-62,17-27,-13 9</inkml:trace>
  <inkml:trace contextRef="#ctx0" brushRef="#br0" timeOffset="1061">0 1191,'0'8,"9"1,-9-9,0 0,0 0,0 0,18 9,-18-9,0 0,0 0,22 22,-22-22,0 0,35 35,-35-35,53 44,119 115,17-4,-52-58,4-27,-83-39,3 0</inkml:trace>
</inkml:ink>
</file>

<file path=ppt/ink/ink8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2:40.91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328 336,'4'9,"-4"-5,0-4,0 0,0 0,0 0,0 0,0 0,0 0,0 0,0 0,0 0,0 0,0 0,0 0,0 0,0 0,0 0,0 0,0 0,9 0,-9 0,0 0,0 0,0 0,0 0,0 0,0 0,13 0,-13 0,0 0,0 0,0 0,0 0,0 0,22 0,-22 0,0 0,0 0,0 0,0 0,27 5,-27-5,0 0,0 0,0 0,30 9,-30-9,0 0,0 0,31 9,-31-9,0 0,36 8,-36-8,30 14,-8-1,0 0,-8 9,-10 5,-17-5,-5 13,-13-9,1 5,-10 0,5-4,4-5,0 0,0-5,13-8,10-5,-1 1,13-1,9-4,9 0,5-4,13-1,-1 5,5 0,0 9,0 0,1 4,-15 5,-7 4,-15 0,-16 9,-15 0,-7 13,-28 0,-12-4,17-14,-5 1,-34-1,30-35,22-35</inkml:trace>
  <inkml:trace contextRef="#ctx0" brushRef="#br0" timeOffset="561">345 1,'-4'-4,"-5"-1,9 5,0 0,0 0,0 0,0 0,-18 0,18 0,0 0,0 0,0 0,-26 9,26-9,0 0,0 0,-31 22,31-22,0 0,-31 35,31-35,-40 49,1 13,-63 136,67-39,26-31,27-5,8-4,32-22,-5-17,13-23,-13-44,35 5,4-27,41-26,-23-23,31-39,0-30,-48 12,-14 5,-13-14,-44 54,5-27,-27 48,-9 5,-9-13,-13 30,-21 10,-45 25,-75 72,-67 96,151-110</inkml:trace>
</inkml:ink>
</file>

<file path=ppt/ink/ink8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4:05.620"/>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988 135,'0'0,"-9"-13,9 13,0 0,0 0,0 0,0 0,0 0,0 0,0 0,0 0,-5-18,5 18,0 0,0 0,0 0,0 0,0 0,0 0,0 0,-8-18,8 18,0 0,0 0,0 0,0 0,0 0,0 0,-5-22,5 22,0 0,0 0,0 0,0 0,0 0,-13-22,13 22,0 0,0 0,0 0,0 0,-13-22,13 22,0 0,0 0,0 0,0 0,0 0,0 0,0 0,-18-13,18 13,0 0,-26-9,26 9,-31 4,4 5,-4 18,-4 4,4 8,0 10,5 4,-1 8,5 14,14-13,3 26,18 9,1-13,8 35,0-17,13 43,-4 14,-14-36,-3 10,-10 8,-8-4,-14 61,0-44,-12 9,-19 40,9-57,14-76,8-12,-8 17,17-58,0 1,9-9,0 0,0-1,-4-3,8-1,9 1,5-5,13 4,0 9,4 14,0 12,5 14,17 44,32 115,-50-27,-3-26,-19 75,-12-36,17 89,-22-62,4 17,-17 18,13-8,22-19,-22-30,0-79,22 52,0-22,-13-79,-9-22,0-26,-9-1,-4-61,8 0</inkml:trace>
  <inkml:trace contextRef="#ctx0" brushRef="#br0" timeOffset="905">401 2794,'-4'13,"-1"-4,5-9,0 22,-9 4,9-26,0 0,-17 53,17-53,-13 71,-10 8,-56 261,35-120,22-52,13-62,9 48,-22-26,-13-27,17-70,-4 9</inkml:trace>
  <inkml:trace contextRef="#ctx0" brushRef="#br0" timeOffset="1217">0 3279,'0'0,"0"0,0 0,0 0,0 0,0 0,0 0,0 0,0 0,13 9,-13-9,0 0,0 0,0 0,0 0,4 9,-4-9,0 0,0 0,0 0,18 22,-18-22,0 0,0 0,22 26,-22-26,0 0,35 44,-35-44,44 57,115 138,-4-10,-1 0,-31-22,-52-13,-53-71</inkml:trace>
  <inkml:trace contextRef="#ctx0" brushRef="#br0" timeOffset="5678">838 8765,'-5'8,"5"-8,0 0,0 0,0 0,0 0,0 0,0 0,0 0,0 0,0 0,-4 0,4 0,0 0,0 0,0 0,0 0,0 0,0 0,0 0,-13 0,13 0,0 0,0 0,0 0,0 0,0 0,0 0,-9 9,9-9,0 0,0 0,0 0,0 0,0 0,-18 9,18-9,0 0,0 0,0 0,0 0,-13 18,13-18,0 0,0 0,0 0,-22 22,22-22,0 0,0 0,-18 26,18-26,0 0,-17 31,17-31,-14 40,-17 4,5 18,-5 8,-13 27,-9 31,5 0,-5-5,31-70,4-4,-4 17,9-31,-1-8,10 21,0-26,-1 0,10 5,3-14,6 0,8-4,4 0,5-5,9 1,8-5,5 0,9 4,4-4,-4 0,0-4,4-1,0 1,-9-5,-8 5,-5-5,-5-4,-12 4,-5-4,-4-5,-18 0,0-8,-14-18,1-18,-4-13,-6-31,-47-141,39 141,-9 5,5 17,9 36,-18-18,13 35,-18-5,18 23,18 0</inkml:trace>
</inkml:ink>
</file>

<file path=ppt/ink/ink8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3:19.31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15829 1354,'13'8,"0"-3,-13-5,0 0,0 0,0 0,27 0,-27 0,0 0,0 0,39 13,-39-13,0 0,49 5,-49-5,57 8,14 10,4 0,105 26,-52 0,-31-13,0 0,5-5,8-8,5-14,39-17,-31-18,41-22,-36 5,-5 12,-8 5,-49 27,35-5,-4 22,-39 5,34 8,-4 5,14 0,-14-4,5-1,-1-17,10 0,-5-9,-27-5,27-3,0-1,-4-5,4 1,-9 0,0 4,-26 9,17-4,1 4,-27 0,13 0,-13 0,8 0,-17 0,1 0,3 4,-8 1,-5 3,-4-3,31 8</inkml:trace>
  <inkml:trace contextRef="#ctx0" brushRef="#br0" timeOffset="3260">17081 0,'0'4,"0"-4,0 0,9 18,4-5,-13-13,0 0,0 0,0 0,22 18,-22-18,0 0,0 0,31 31,-31-31,0 0,44 31,-44-31,49 30,8 1,9-4,97 43,-44-57,-13-17,0-14,39-26,-30 0,-9 5,-5 3,-17 19,-31 17,18 8,-27 15,26 3,-8 9,9 9,-1 0,10-4,-1-9,40-5,-18-17,10-26,34-19,-30 1,-5 4,-9 9,-43 13,39 5,-9 17,-31 5,23-5,3 5,-34-14,30 9,5-8,-4-1,-1 1,9-5,-35-5,-9-4,71-4</inkml:trace>
  <inkml:trace contextRef="#ctx0" brushRef="#br0" timeOffset="5039">3309 1393,'0'0,"9"0,-9 0,0 0,0 0,0 0,0 0,14 14,-14-14,0 0,0 0,0 0,22 13,-22-13,0 0,0 0,30 17,-30-17,0 0,45 27,-45-27,57 26,9 10,5-6,127 59,-105-67,-1-18,10-4,-5-17,48-28,-39 1,4-4,0 8,-8 14,-1 17,-4 22,5 18,-5 17,4-3,1-1,-1-13,5-5,4-22,0-8,-30-9,30-9,0 0,5 8,35 1,-80 13,41 13,-1-4,0 4,-4 5,4-13,5-5,48-14,-40-3,14-1,44-17,-31 13,4 8,-88 10,18-9</inkml:trace>
  <inkml:trace contextRef="#ctx0" brushRef="#br0" timeOffset="13650">7067 2690,'-9'22,"-13"4,22-26,0 0,0 0,-36 31,36-31,0 0,-35 44,35-44,-44 49,-4 13,-111 149,119-105,9 0,9 4,13 9,18 9,4 0,18-13,13-1,31 14,5-44,8-14,-26-43,43 17,1-22,5-9,8-17,4-18,53-27,5-30,-40-9,-4-5,26-48,-83 75,30-40,-13-4,-13-5,-18 5,-31 35,14-40,-23 1,-17 39,-5-31,-13 44,-8-26,-14 0,-4 8,-1 36,-34-48,8 30,-17 9,-9 9,-5 4,-39 1,57 30,-31 4,-44 27,-4 44,35 18,-23 71,23 34,58-8,8 17,26 1,27-142</inkml:trace>
  <inkml:trace contextRef="#ctx0" brushRef="#br0" timeOffset="14695">10114 4207,'4'9,"9"-9,-13 0,0 0,0 0,0 0,27 0,-27 0,0 0,0 0,31 0,-31 0,0 0,44 0,-44 0,53 0,13 4,9-4,9 0,4 0,93-4,-32-5,6 0,-32 0,40 5,-35-1,-4 5,-1 0,-48 0,49 0,-5-4,-5-1,10-8,-9 0,4-5,35-8,-39 8,-45 1,36-1,-5 0,1 5,-10 0,-34 13,34-5,-3 5,-28 0,27 0,-8-8,-40-1,61-13</inkml:trace>
  <inkml:trace contextRef="#ctx0" brushRef="#br0" timeOffset="31933">14810 2800,'-9'4,"-4"5,13-9,0 0,0 0,0 0,0 0,0 0,-18 5,18-5,0 0,0 0,0 0,0 0,-26 4,26-4,0 0,0 0,0 0,-22 0,22 0,0 0,0 0,-35 4,35-4,0 0,-36-4,36 4,-39 4,-1 1,-9 8,5 0,0 5,0 8,-9 10,0 12,-8 10,8 17,9-14,-14 23,32-44,-1 21,1 1,17-18,-4 5,13-5,-9 9,9-9,0 9,9-5,4-4,5 14,4-14,4 9,9 0,10 8,7-3,15 12,-10-26,27 23,-18-28,9 5,31 9,-18-17,-31-14,23 8,34 10,-21-18,4 0,9 5,-5-14,9 5,-4-18,4 4,1-8,-1-5,13-4,36-18,-31-5,40-12,-45-1,-4-12,0-6,31-34,-84 48,75-53,-83 49,25-22,-8-5,-13 0,-22 31,8-35,-4 4,-30 40,3-40,-8 0,-18 27,-4-18,-5-4,-12 4,-19 4,-4 1,-22-10,-4 23,-1 4,-34-13,12 22,-8 4,-5 1,-8 8,-53-13,26 21,-5 6,-3-1,-19 9,-61 5,48 17,-8 9,-71 27,44 17,-88 53,62 13,198-39,31-58</inkml:trace>
  <inkml:trace contextRef="#ctx0" brushRef="#br0" timeOffset="86518">386 4048,'0'4,"-5"1,5-5,0 0,0 0,0 0,0 0,0 0,-4 9,4-9,0 0,0 0,0 0,0 0,-4 17,4-17,0 0,0 0,0 0,-5 18,5-18,0 0,0 0,-9 35,9-35,0 0,-8 44,8-44,-5 53,-13 22,10 5,3 47,1 37,4-32,0-79,0-22,0 48</inkml:trace>
  <inkml:trace contextRef="#ctx0" brushRef="#br0" timeOffset="86845">64 3991,'-4'17,"4"10,0-27,0 0,0 0,0 0,-14 26,14-26,0 0,0 0,-9 40,9-40,0 0,-8 53,8-53,-18 62,14 13,-1 4,1 119,26-61,9-44,4-10,13-12,5-14,-13-35,22 14,-18-28,22 6,0-19,9-4,-13-17,8-9,19-23,-36-8,26-26,-35 3,13-38,-39 56,8-79,-17 40,-18-5,1 53,-14-26,-14 13,-3 9,3 44,-17 0,-8 18,-1 39,-22 35,9 45,27-13</inkml:trace>
</inkml:ink>
</file>

<file path=ppt/ink/ink8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4:24.41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893 310,'-9'0,"0"0,9 0,0 0,0 0,0 0,0 0,-22 0,22 0,0 0,0 0,0 0,-27-5,27 5,0 0,0 0,-35-4,35 4,0 0,-39-9,39 9,-40 0,-13-4,4 4,1 4,-5 5,4 4,1 5,-1 4,5 9,0 4,0 5,9-5,-5 9,9 0,0 0,9 0,-4 5,8 0,5-5,0 0,13 9,-5 0,10-5,-1 9,10-8,3 8,5-4,9 9,0-5,9 1,8 8,-4-18,18 23,-14-23,14-4,18 18,-10-18,1-9,4 10,4-10,0 0,32 9,-54-22,62 18,-62-27,67 22,-27-17,-27-14,67 14,-31-5,0 1,4-10,5 0,-10-4,10 5,0-1,-5 1,5 3,-1-8,1 0,0 5,-1-5,1-5,-9-3,0-1,-1-9,-3-4,-5 0,9-9,-14-4,36-18,-31 0,-9-4,-8-5,-1 0,-4-8,-4-5,-10 0,1-5,-13 1,-23 35,14-35,-9-1,-22 32,4-23,-13 27,9-27,-23 5,1 18,-18-40,9 48,-31-44,0 27,-22-23,-13 10,13 17,-13 9,-35-18,17 18,0 0,-13 9,0-1,-49-3,80 30,-44-4,-1 8,1 1,-9-9,4 8,1 5,-1 0,-4 0,4 5,0 8,10 0,-1 0,-5-4,14 4,5 1,39-1,-40 0,9 5,0-1,9 14,9-4,-4-10,3 14,6-4,-6 8,45-9,-57 27,52-17,-12 16,-23 23,22-13,36-35</inkml:trace>
  <inkml:trace contextRef="#ctx0" brushRef="#br0" timeOffset="2371">10294 94,'-4'0,"-14"4,18-4,-26 9,-10-5,36-4,0 0,-44 5,44-5,-53 9,-4 8,-9-3,-5 3,-57 27,31 18,14 17,25 5,-12 40,21 30,32-66,-5 40,13 48,9-34,9-1,26 0,-4-9,17-8,10-23,3-17,-12-40,30 13,9-8,9-18,-26-31,35 0,44-22,-31-18,35-40,-4-34,-22 8,35-48,-48 39,-58 36,27-36,-18 9,-40 40,14-35,-22 30,-1-39,-21 8,-9 32,-9-27,-18 9,-22-27,-4 31,-4 18,-5 4,-14 9,1 14,-4 8,-14 22,0 27,0 12,9 28,-22 39,31 4,26 5,44-62</inkml:trace>
  <inkml:trace contextRef="#ctx0" brushRef="#br0" timeOffset="3260">11604 1840,'4'0,"5"9,-9-9,0 0,0 0,0 0,0 0,18 4,-18-4,0 0,0 0,0 0,26 14,-26-14,0 0,0 0,27 13,-27-13,0 0,48 17,-48-17,49 22,12 0,10 9,96 31,-74-40,35 0,-31-22,4-13,-4-18,0 0,36-31,-32 14,5 4,-9 13,-40 18,36 4,-5 5,0 12,1 14,-28 0,58 18,-26-5,0-13,8 1,-4-15,4-16,-8-15,13 6,-14-5,-30 9,31-1,-1 1,1 9,-5-1,-35 5,35 0,-4 0,-31 0,31 0,-27 0,22 5,-4-5,5 0,4 0,21-9,-34-9,35-8</inkml:trace>
  <inkml:trace contextRef="#ctx0" brushRef="#br0" timeOffset="7504">9694 1523,'0'8,"0"1,0-9,0 0,-4 9,4-9,0 0,0 0,0 0,0 0,-9 18,9-18,0 0,0 0,0 0,-13 26,13-26,0 0,0 0,-13 27,13-27,0 0,-9 39,9-39,-9 40,0 4,0 9,1 0,-1 0,0 4,5 5,-10 0,10 13,-9-14,-1 1,1 13,0-9,-5 14,5-19,-9 5,9-17,0-14,-5 5,-4-9,-4 4,-1-9,-4 1,0-9,-13-1,5-4,-14 1,0 3,0-3,-13-1,-5 4,5-3,-31 17,35-18,-30 4,-10 1,45-9,-49 8,22-8,-4 5,0-1,-9-4,0-1,0 1,-27 4,23-4,4-4,-5 3,-34 10,34-5,-4 1,1-14,-1 13,0-9,0 1,5-5,35 0,-40 4,4-4,5 0,-9 0,9 4,0-4,0 0,36 0,-63 9,58-4,-22-1,9 5,-5-5,4 1,32-5,-27 0,0 4,13-4,-4 0,-5 0,19-4,-15-1,-8-12,0-14,-8-22,12 0,-66-84,49 14,13 17,14-17,-32-41,36 41,-1-5,19 40,-19-18,27-4,-21 13,29 35,-12-22,18 40,3 13,5 0,-4 9,4 0,1 5,-1-1,4 5,5 8,0 10,0 8,-4 5,0 12,4 15,0 16,0 5,0 23,0 3,0 89,0-44,8-45,-8-43,5 26,4-44,-5-5,0-8,1-23,-5-25,-5 3</inkml:trace>
  <inkml:trace contextRef="#ctx0" brushRef="#br0" timeOffset="8876">3525 1518,'9'0,"0"0,-9 0,0 0,13 0,-13 0,0 0,0 0,0 0,0 0,13 0,-13 0,0 0,0 0,0 0,18 9,-18-9,0 0,0 0,31 4,-31-4,0 0,35 0,-35 0,53 9,9 4,17 1,-13 3,89 19</inkml:trace>
  <inkml:trace contextRef="#ctx0" brushRef="#br0" timeOffset="250287">17451 164,'0'9,"0"-9,0 0,0 0,0 9,0-9,0 0,0 0,0 0,0 0,0 0,0 0,0 0,0 0,0 0,0 0,0 0,0 0,0 0,0 13,0-13,0 0,0 0,0 0,0 0,-9 13,9-13,0 0,0 0,0 0,-9 27,9-27,0 0,0 0,-13 35,13-35,0 0,-22 49,22-49,-22 57,-9 14,-26 61,-5 13,27-48,-18 27,27-71,-10 13,19-26,3-9,-3 21,8-30,5 1,4-6,4 1,9-9,9-1,9-8,4 0,9 0,9-13,9 0,-5 0,14-5,8-4,49-18,-62 10,5-1,-9-5,-9-3,-22 21,8-17,-12 8,-1-8,-8 0,-14-1,-13-25,1-1,-15 0,-16-13,-10-22,-30-39,0 25,43 58,-48-44,10 44,21 45,-31-10</inkml:trace>
</inkml:ink>
</file>

<file path=ppt/ink/ink8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4:46.78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1649,'0'0,"0"4,0-4,13 5,0 3,-13-8,0 0,0 0,0 0,31 14,-31-14,0 0,0 0,40 22,-40-22,0 0,44 31,-44-31,49 35,4 5,8-1,76 58,-71-61,-31-23,27 4,0-12,4-10,0-21,-4-5,13-13,22-18,4 1,-26 25,5 10,-32 17,27 9,0 9,0 8,4 14,-26-9,27 0,3 5,28-9,-23-14,5-8,-1-14,5-4,31-9,-27 9,-8 4,4 18,0 5,-4 12,-5 14,4-13,-30-5,31 0,35 1,-27-19,1-8,3-9,-3 4,4 5,4 9,-13 4,4 8,-4 10,-35-9,35 4,-9 0,0-8,9-1,-8-13,8 5,0-5,0-9,-22-8,-36 13</inkml:trace>
  <inkml:trace contextRef="#ctx0" brushRef="#br0" timeOffset="43400">6103 842,'0'0,"0"0,0 0,0 0,0 0,0 0,0 0,0 0,0 0,0 0,0 0,0 0,0 0,0 0,4 0,-4 0,0 0,0 0,0 0,0 0,0 0,0 0,0 0,0 0,0 0,0 0,0 0,0 0,0 0,0 0,0 0,0 0,0 0,0 0,0 0,0 0,0 0,9 0,-9 0,0 0,0 0,0 0,0 0,0 0,0 0,0 0,0 0,9 0,-9 0,0 0,0 0,0 0,0 0,0 0,0 0,0 0,18 4,-18-4,0 0,0 0,0 0,0 0,0 0,0 0,22 9,-22-9,0 0,0 0,0 0,17 13,-17-13,0 0,0 0,0 0,0 0,14 18,-14-18,0 0,0 0,0 0,17 26,-17-26,0 0,0 0,5 36,-5-36,0 0,0 31,0-31,-5 35,-12 0,3 0,-16-4,3 0,-4-9,5 0,4-9,0-4,4-4,9-1,5-4,8 0,9 0,9 0,5 5,13 3,-1-3,5-5,9 0,-4-9,-5-13,-4-5,39-52</inkml:trace>
  <inkml:trace contextRef="#ctx0" brushRef="#br0" timeOffset="43805">6059 388,'0'0,"-13"0,13 0,-22 0,-5 8,27-8,0 0,0 0,-35 18,35-18,0 0,-35 22,35-22,-44 40,8 13,-3 13,-36 93,48-23,23-21,17-14,13-4,14-13,13-13,9-9,8-14,10-13,4-17,4-18,0-18,0-13,5-17,21-27,-34 0,-23-9,5-8,-18 3,-22-3,-22 39,9-26,-22 34,-1-16,-8 39,-4 0,-9 0,-10 22,1 26,-31 31</inkml:trace>
  <inkml:trace contextRef="#ctx0" brushRef="#br0" timeOffset="44336">7316 1803,'0'9,"9"-5,-9-4,0 0,0 0,0 0,0 0,13 5,-13-5,0 0,0 0,0 0,26 13,-26-13,0 0,0 0,36 13,-36-13,0 0,39 31,-39-31,49 31,8 9,93 43,-31-25,-26-32,-5-17,4-18,10-17,30-23,-30-4,-1 0,40-21,-70 51,30 1,-4 9,-9 35,-26 5,22 12,4 10,31 13,-18-18,-3-13,-32-27,31 5,8-18,28-17,-19-14,-3-4,-1 13,-4 0,0 13,-5 10,-35 21,31 4,0 10,5-9,3-5,1-4,40-18,-32-18,-8-8,0 4,0 0,-40 18,31 4,-9 18,-4 4,0 18,0 0,-31-13,26 8,9-13,-4-17,4-5,0-13,5 0,-14-9,5 9,-9 9,0 8,-9 14,-22 5,22 3,-21-8,25 4,-8-4,-9-5,30-4,-34-4,13 0,-1-10,1 10,-9-5,4 9,-4 0,0 5,-4 3,-5 1,-13 0</inkml:trace>
  <inkml:trace contextRef="#ctx0" brushRef="#br0" timeOffset="207262">14473 405,'0'9,"0"-9,0 0,0 0,0 0,0 0,0 0,0 0,0 0,0 0,0 0,0 0,0 0,0 0,0 0,0 0,0 0,0 0,0 0,0 0,0 0,0 0,0 0,0 0,0 0,0 0,0 0,0 0,0 0,0 0,0 0,9 9,-9-9,0 0,0 0,0 0,0 0,0 0,0 0,4 4,-4-4,0 0,0 0,0 0,0 0,0 0,13 5,-13-5,0 0,0 0,0 0,0 0,22 9,-22-9,0 0,0 0,0 0,27 4,-27-4,0 0,0 0,31 13,-31-13,0 0,35 18,0 0,9 8,-9-8,-4 8,-4 1,-10 3,-3 6,-19-5,-8 4,0 0,-14 0,-4-4,1 0,3 0,5-9,4 0,1-4,8-9,5-5,-1 0,1 1,17-5,5 0,-1 0,10 0,-1 4,5 1,9-1,-9 9,-1 0,-3 5,-14 4,-4 5,-9 3,-13 10,-14-5,-12 18,-5-9,-5-4,1-13,-5-1,4-30,-8-32</inkml:trace>
  <inkml:trace contextRef="#ctx0" brushRef="#br0" timeOffset="207871">14380 0,'-4'17,"-10"-8,14-9,0 0,0 0,0 0,-17 13,17-13,0 0,0 0,-31 22,31-22,0 0,-26 31,26-31,-36 49,-8 8,-57 128,57-35,30-13,10 44,13-84,17 75,5-102,18 23,8-18,9-22,-13-31,31 9,4-23,5-12,-1-14,-4-21,36-23,-40-4,-18-9,9-9,-27-9,1-12,-14-6,-13-3,-13 4,-9 48,-9-35,-17 17,-10 5,5 40,-26-18,-13 27,-36 21,-53 80,14 84,47 48,85-118</inkml:trace>
</inkml:ink>
</file>

<file path=ppt/ink/ink8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3:00.880"/>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98,'0'5,"0"-5,0 0,0 0,0 0,0 0,0 0,0 0,0 0,0 0,0 0,0 0,0 0,0 0,0 0,0 0,0 0,0 0,0 0,0 0,0 0,0 0,0 0,0 0,0 0,0 0,0 0,0 0,0 0,0 0,0 0,0 0,0 0,0 0,0 0,0 0,0 0,0 0,0 0,0 0,0 0,0 0,0 0,0 0,0 0,0 0,0 0,0 0,0 0,0 0,0 0,0 0,0 0,0 0,0 0,0 0,0 0,0 0,0 0,0 13,0-13,0 0,0 0,0 0,0 0,0 0,0 0,0 26,0-26,0 0,0 0,0 0,0 0,0 0,0 0,0 0,0 0,0 0,0 0,0 0,0 0,0 0,0 0,0 0,0 0,0 36,0-36,0 0,0 0,9 35,-9-35,0 0,0 35,0-35,9 44,-5 0,0 9,5-4,-4 8,-5-4,13 4,-9-4,5 5,-9-6,9 6,-5-5,1 0,4-5,-5 1,5-1,-5-4,1-4,-1 0,0-1,5-8,0 0,-4-9,8 5,-4-14,-1 4,6-8,-1-4,4-1,10-4,-1 4,1-4,4 0,4-4,0 0,14-1,-1-4,5 5,0 0,4-5,5 4,0-3,4 3,0-4,14 5,-10-5,18 5,-8-5,4 9,17-5,-17 5,4 0,35 0,-30-4,39 4,-39 0,13 0,-9 0,4 0,5 0,0 4,0 1,-1-1,6-4,-1 0,0 5,31-5,-26 8,0-3,-1-1,5-4,0 9,-4-4,9-5,-1 0,-4 0,9 0,-9 0,5 0,-5 0,4 0,-4 13,0-4,0-1,0-3,-4-1,4 1,0-1,-9-4,5 9,-9 4,8 0,-8-4,5-4,-1-1,-4-4,-1 4,-30-4,31 0,4 0,1 0,-5 0,-1 0,1 0,0 0,-5 0,-34 0,30 5,-5-1,1 5,-1-9,-8 0,9 0,-9 9,-1-5,1 5,0-5,0 10,-31-10,30 1,-3 3,-1 1,1 0,-1-5,0-4,-8 5,-9-5,8 4,5 1,-9-1,9 0,-9-4,5 5,-5-5,-4 4,-9 5,0-5,-14 5,10-4,-5-1,-13 1,0-1,-5-8,-8-5,8-9,-4-8,5-10,-1-12,-4-10,14-16,43-116,-31 58,-12 17,-10 9,1 5,-19 48,6-40,-6 36,1-18,-4 31,-1-22,-4 35,0 0,0 4,0 1,-4 4,-1 0,5 4,-9 5,9 9,-8-5,8 9,-9-5,-4 1,-9 0,0 4,-9-5,0 5,-13 0,-5 0,-4-4,-8 4,-1-5,-13 1,-27 4,-3-4,-19 4,-8 0,26 0,-44 0,71 0,-76 4,32-4,-9-9,-45 0,45 0,-5 5,-4 4,0 0,0 0,-5 0,-52 0,101 0,-102-9,50 9,-1-9,-5-4,5 4,0 9,-4-8,-9 8,4 0,5 0,-1-9,-3 9,-1 0,9 0,-13 0,13 0,0 0,44 0,-48 0,-53 9,52 8,5-8,-4-5,4-4,-4 9,8-9,5 5,0-5,44 0,-40 0,5-5,0 5,4-9,0 9,0 0,9 0,-5 0,50 0,-41 0,0 0,49 0,-40 0,-4 0,13 9,4-9,1 9,34-5,-30 5,9-4,26 4,-18-9,1 4,4 5,13-9,-9 4,0-4,14 0,-10 0,14 9,0-5,0-4,0 9,9 0,4-9,0 13,5-8,-1 3</inkml:trace>
</inkml:ink>
</file>

<file path=ppt/ink/ink8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3:30.09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23,'13'0,"-13"0,0 0,13 0,0 0,-13 0,0 0,0 0,0 0,0 0,0 0,18 0,-18 0,0 0,0 0,0 0,0 0,22 0,-22 0,0 0,0 0,0 0,22 0,-22 0,0 0,0 0,22 0,-22 0,0 0,31 0,-31 0,35-4,5 4,0 0,4 0,9 0,-9 0,13 0,1 0,-1 0,5 0,-5-5,5 1,4-5,0 9,0 0,13-4,-8 4,17 0,-13 0,22 0,-35 0,35 0,-9 0,-4 0,9 4,-5-4,0 0,5 0,34 0,-34 4,4-4,35 9,-35-9,0 0,9 0,0 5,0-5,0 0,35 4,-66-4,35 0,-4 0,0 0,-5 0,5 0,4 0,-4 0,-5 0,10 0,-5 9,43-9,-34 0,0 0,-1 4,5-4,1 14,3-10,-4 5,0-9,5 0,43 13,-48-13,-31 0,80 4,-45 10,1-1,-1-13,5 9,-4-5,-1-4,10 4,-10-4,9 0,-8 5,4 4,0 0,-1-5,1 0,0-4,4 0,-52 0,96 9,-48-9,0 5,0 3,0-3,-5-5,1 4,4-4,-5 0,-39 0,39 0,5 0,-4 0,-1 0,-4 0,5 0,-5 0,0 0,-9 0,-35 0,35 0,-4 0,0 0,-5 0,1 5,4-5,-9 0,0 0,-31 0,31 4,0-4,-9-4,5-1,-5 5,-4-4,-1-5,-3 5,-1-5,-22 4,23 1,-5-5,4 5,1-5,-1 4,0 1,1-5,-1 5,0 4,5-9,26 0,-26 0,0 5,0-9,-22 13,48-13,-31 13,1 0,-28 0,23 0,0 0,-22 0,18 8,-5 1,0 9,-9-5,-26 5,5-1,-14-3</inkml:trace>
</inkml:ink>
</file>

<file path=ppt/ink/ink8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14:20.877"/>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53,'22'4,"18"-4,-40 0,0 0,53 5,-53-5,66 4,13 1,14-5,216 8,-181-8,4 0,9 0,-9-4,5-5,4-4,0 4,53 5,-44-5,-4 4,8 5,-4-8,4 8,-4 0,5 0,-6 0,1 0,0 0,-44 0,40 0,4 0,0 0,-1 8,50-3,-49-5,0 0,4 0,-4 0,0 0,-4 13,-1-4,5-5,-57-4,48 0,0 9,0-9,0 0,-4 5,-1-1,-3 9,-1-4,-4 4,0 1,4-14,0 13,-4-13,-4 0,-5 9,0-9,0 4,-4 0,4 10,0-14,0 0,-40 0,40 4,-9-4,5 0,0 0,-5 0,5 9,-5-9,-40 0,36 0,-4 0,4 0,-5 0,0 0,-4 0,-26 0,30 0,36 0,-66 0,26 0,0 0,-5 0,1 0,-1 0,10 0,-10 0,1 0,-36 0,36 0,0 0,34 0,-38 0,3-5,-4-3,5 8,0 0,-1 0,14 0,-13 0,-1 0,-3 4,-1 0,4-4,-3 0,-6 0,-25 0,30 0,4 5,-3-5,-6 0,1 0,9 0,-5 0,-4 4,-5-4,31 5,-21-1,-41-4,31 4,32-4,-58 0,22 0,0 0,-23 5,37 4,-23-5,-13 1,0 3,13-8,-27 5,28 4,-23-1,0 1,9 4,0-8,-14-1,-3 1</inkml:trace>
</inkml:ink>
</file>

<file path=ppt/ink/ink8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0:40.379"/>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6323 514,'13'4,"5"-4,-18 0,0 0,0 0,0 0,22 0,-22 0,0 0,0 0,44 0,-44 0,0 0,53 0,-53 0,66 0,9 0,9 0,9 0,127-4,-114 4,4 0,0 0,49 0,-27 4,5-4,44 14,-40-1,49-9,-40 1,4-5,-9 0,10 0,-1 0,0 0,5 8,-5 1,1 4,-10 1,10-10,-1 5,5-9,0 9,4-5,0-4,0 0,0 9,0-9,0 4,-8 5,-1-9,-4 13,4 1,-8-14,-5 4,5-4,4 0,-14 9,-43 9,39-18,0 0,-8 13,-14-9,-4 5,-40 0,31 0,-44-1,44-8</inkml:trace>
  <inkml:trace contextRef="#ctx0" brushRef="#br0" timeOffset="1716">17453 549,'9'5,"4"3,-13-8,0 0,0 0,0 0,27 0,-27 0,0 0,0 0,35 5,-35-5,0 0,49 0,-49 0,57 4,13 1,5-5,14 4,78-4,-26 0,-35 0,4 0,5 0,4 0,44 0,-39 0,4 0,-5 0,0-4,-8 4,0 0,-5 0,-4 4,-40 0,31 14,-13-5,-9 9,-44-13,44 18</inkml:trace>
  <inkml:trace contextRef="#ctx0" brushRef="#br0" timeOffset="3915">1292 355,'-14'0,"-12"0,26 0,-31 0,-4-4,35 4,0 0,-49-5,49 5,-53-8,-8-1,-1 4,-9 1,1 4,-40 0,35 13,8 5,-30 8,58-4,-54 22,36 0,-1 1,-8 25,40-30,-18 22,8-5,10 5,17-23,-4 14,9 9,8-22,5 8,13 1,4-5,10 4,12-4,5-4,44 17,4-4,27-17,-17-6,47 1,-25-13,56 4,-39-9,13-8,5-5,61-14,-57-12,-4-5,-10-13,-8-9,-13-9,-5-21,-21-14,-10-9,-8-18,-18 1,-22 8,-40 49,-4 4,-9-30,-14 30,-12-13,-18 4,-14 5,-21 4,-40-4,9 35,-18 14,13 12,-4 19,22 17,9 30,13 19,27 25,34-47</inkml:trace>
  <inkml:trace contextRef="#ctx0" brushRef="#br0" timeOffset="5163">7315 1431,'9'0,"4"0,-13 0,0 0,0 0,0 0,0 0,18 0,-18 0,0 0,0 0,0 0,31 0,-31 0,0 0,0 0,35 5,-35-5,0 0,44 8,-44-8,53 9,9 9,4 8,13 1,49 30,0 9,-40-22,-8-13,-27-22,30 0,1-9,40-18,-27-8,-5-10,-34 19,30-10,0 14,-9 4,-4 5,9 13,-27-5,23 9,-5-4,-13-4,52-1,10-4,-23-9,0-4,5-5,-9 10,5-6,-1 10,-8-1,4 5,0 9,0-4,0-5,4 4,5-4,4 5,31-19,-30 10,-1-9,-9 13,-30 0,26 0,0 8,-4 1,8 5,-4-6,0 1,4-4,5-1,40-13,-32 0,1-4,0-9,-1 9,-3 8,-1 1,-9 0,1 4,-1 8,5 6,-40-6,44 1,31 5,-35-14,0 4,-9-4,-35 9,31 8,-1-8,5 4,-48-8,34 8,-3 0,-1-4,-4 9,0-9,-35-1,35 1,-22 0,-9 0</inkml:trace>
  <inkml:trace contextRef="#ctx0" brushRef="#br0" timeOffset="21325">10834 4152,'0'4,"0"-4,0 0,0 0,0 0,0 0,0 0,0 0,0 0,0 0,0 0,0 0,0 0,0 0,0 0,0 0,0 0,0 0,5 9,-5-9,0 0,0 0,0 0,0 0,0 0,13 9,-13-9,0 0,0 0,0 0,0 0,13 18,-13-18,0 0,0 0,0 0,18 17,-18-17,0 0,0 0,26 18,-26-18,0 0,31 22,-31-22,35 22,9-4,9 4,5-9,8-13,22 4,5-12,12-10,-16 5,-1-1,31-3,-22 12,-4 1,-1 4,5 9,0 0,5-1,-5 1,8-4,-8-5,5 0,-1 0,10 0,-1 0,40 0,-40 8,-4 10,-5 4,1 9,-1-5,-8 1,-1-9,1-5,-27-13,31 4,0-4,4 0,-43 0,34 9,1 0,-5-5,-13 5,9 0,-31-5,22-4,4 5,1-1,3-8,-3-1,4-8,26 4,-18-4,41-5,-28 1,37-5,-28 8,-4 1,-4 9,-13-1,-5 14,-39-4,-10 3,32 19,-9-5,-27-9,27 14,-5-1,-13-8,13-1,10 1,-6-9,10 4,13-8,-27-1,18-4,-5 0,1 0,-18 0,9 0,-5 0,5 0,8 0,-4 0,5 0,-9 0,8 0,1-4,17-1,-13 1,0-5,9 0,-14 5,-8 4,-18 4,13 0,-8 10,-5-5,5-5,-5 9,9-8,-1 3,10-3,-9 8,4-9,1 1,-1 4,9-9,0 4,-4 0,-9-8,-9 0</inkml:trace>
  <inkml:trace contextRef="#ctx0" brushRef="#br0" timeOffset="25147">6632 5695,'17'5,"5"4,-22-9,27 4,4 0,-31-4,0 0,39 5,-39-5,45 9,3-1,9 1,14 0,4 0,44 0,-22-5,71 1,-49-5,44 0,-44-5,-4-4,4 9,0 0,-9 0,5 0,-5 0,9 9,-5-4,10-1,-9-4,4 0,0 9,0-5,0 1,35 3,-70-8,75 0,-40 0,13 9,-4-9,-9 5,-35-5,44 0,-5 0,-4 0,5 0,-5 0,4 0,5 0,-13 0,4 0,0 0,0 0,4 4,-8-4,0 4,-1-4,1 0,0 9,-1 5,1-6,-5 1,5 0,0-5,-5-4,0 0,0 5,1-1,-1 5,0-5,0 1,0-1,-4 1,5 3,-1-8,49 5,-40-5,-40 0,40 0,0-5,-4-3,-1 8,-8 0,5 0,3 0,-4 0,9-5,1 5,-6 0,1-4,4-5,9 5,-9-1,-5-4,10 9,-9-8,-1 8,5 0,0 0,-4 0,-5-5,14 1,-14 4,0 0,0 0,-4-9,0 5,-40 4,36 0,-1 0,-4 0,0 0,0-5,-4 1,-36 4,36 0,-5 0,-4 0,-5-5,-26 5,18 0,-19 0,15 0,-6 0,-12 0,13 5,-18-5,9 0,-5 4,1-4,-5 5,-9-1,-4-4,4 9,-8-5,-5-4,-5 0,1 0,-5 5,5-1,4-4,0-9,-9-4,5-5</inkml:trace>
  <inkml:trace contextRef="#ctx0" brushRef="#br0" timeOffset="38360">18476 10617,'-22'8,"-31"-3,53-5,0 0,-70 9,70-9,-97-5,-335-30,268-40,-25-71,48-8,17-27,-17-92,101 119,-17-93,39-9,27-26,44-80,44 67,9 12,26 10,45 13,21 26,27 14,22 30,22 22,9 41,0 25,13 14,-22 31,4 52,-97 5,76 22,-14 31,-13 31,-31 22,40 97,-107-1,-43 28,-53-63,18 204,-67-54,-31 23,-43 21,-49 133,4-53,-8-4,8 44,119-420</inkml:trace>
</inkml:ink>
</file>

<file path=ppt/ink/ink8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2:12.91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1654 0,'0'-9,"0"9,0 0,-5 0,-13 9,18-9,0 0,0 0,-30 18,30-18,0 0,-44 26,44-26,-67 36,-246 162,110-57,67-39,74-58,31-13,14-5,-1 9,27-26,17-9,23 0,17-13,26 4,45-22,119-13,-128 35,-53 9,26-4,-57-1,14-8</inkml:trace>
  <inkml:trace contextRef="#ctx0" brushRef="#br0" timeOffset="328">1504 313,'0'9,"0"4,0-13,0 0,0 0,0 18,0-18,0 0,0 26,0-26,0 36,0 17,0-53,-5 57,5 14,-4 8,4 9,-9 75,-4-88,-9 22</inkml:trace>
  <inkml:trace contextRef="#ctx0" brushRef="#br0" timeOffset="515">1261 1059,'0'13,"-13"0,13-13,0 0,0 0,0 0,-18 27,18-27,0 0,0 0,-22 39,22-39,0 0,-13 53,13-53,-4 57,8 10,9 3,36 111,17-133,4-26,5-17,0-23,-13-26,-31 0,9-13,-23-5,-17-4,-22 13,-31 9,-22 17,-13 14,-35 9</inkml:trace>
  <inkml:trace contextRef="#ctx0" brushRef="#br0" timeOffset="858">573 168,'0'0,"0"0,0 0,-4 4,-9 18,13-22,0 0,0 0,-18 53,18-53,0 0,-22 58,22-58,-35 97,-111 317,93-268,13-54</inkml:trace>
  <inkml:trace contextRef="#ctx0" brushRef="#br0" timeOffset="1045">110 1394,'0'0,"0"0,0 0,0 0,0 0,0 0,0 0,0 0,0 0,0 9,0-9,0 0,0 0,0 0,0 0,0 0,0 13,0-13,0 0,0 0,0 0,0 0,-4 22,4-22,0 0,0 0,0 0,-9 31,9-31,0 0,0 0,-13 44,13-44,0 0,-22 44,22-44,-62 115</inkml:trace>
  <inkml:trace contextRef="#ctx0" brushRef="#br0" timeOffset="1139">348 1619,'13'0,"14"0,-27 0,0 0,40 0,-40 0,61 4,14 9,27 0,286 49,-159-13,-44-10,5 6,8-10,1-13,-1-5,-21-25,-27 8,-62 0</inkml:trace>
  <inkml:trace contextRef="#ctx0" brushRef="#br0" timeOffset="1404">3805 931,'9'0,"22"-14,-31 14,0 0,57-17,-57 17,89-18,409-101,-269 106,-8 8,-98 23,36 9,-88-14,-23 4,-17-12,4 4,-39-27,-31-17</inkml:trace>
  <inkml:trace contextRef="#ctx0" brushRef="#br0" timeOffset="1669">4692 185,'0'0,"-5"5,5-5,0 0,0 0,0 0,0 22,0-22,0 0,0 0,0 48,0-48,0 0,0 62,0-62,14 88,34 252,14-115,13 22,-40-141,5 35,-27-93,-4 1,-22-85,-5-12</inkml:trace>
  <inkml:trace contextRef="#ctx0" brushRef="#br0" timeOffset="1903">5080 371,'0'0,"0"13,0-13,0 0,0 0,0 0,0 31,0-31,0 0,0 0,0 48,0-48,0 0,0 75,0-75,0 106,13 366,-8-282,-28-111,-3 18</inkml:trace>
  <inkml:trace contextRef="#ctx0" brushRef="#br0" timeOffset="2122">4383 313,'0'0,"-4"9,4-9,0 0,0 0,0 0,-9 13,9-13,0 0,0 0,-9 31,9-31,0 0,-13 62,13-62,-9 75,9 22,0 278,35-225,9-14,14-25,8-28,4-12,-17-45,-4-8,30 13,5-18,-18-13,71-4,0-9,92-27,-101 9</inkml:trace>
  <inkml:trace contextRef="#ctx0" brushRef="#br0" timeOffset="2434">6487 1513,'0'0,"0"0,0 0,0 0,0 0,0 0,0 0,0 0,0 0,0 4,0-4,0 0,0 0,-14 9,14-9,0 0,-22 22,22-22</inkml:trace>
  <inkml:trace contextRef="#ctx0" brushRef="#br0" timeOffset="4571">8153 741,'0'0,"0"9,0-9,-4 4,0 10,4-14,0 0,0 0,0 0,-18 22,18-22,0 0,0 0,-22 30,22-30,0 0,-31 36,31-36,-40 48,-8 10,-93 96,35-53,-4 10,26-36,35-31,-56 48,60-56,-29 25,38-25,1-14,-14 8,-12-8</inkml:trace>
  <inkml:trace contextRef="#ctx0" brushRef="#br0" timeOffset="4930">7545 962,'9'0,"4"8,-13-8,0 0,0 0,0 0,22 14,-22-14,0 0,0 0,44 26,-44-26,0 0,49 44,-49-44,61 58,208 215,-136-79,-36-40,22 18,0 22,-57-17,-40-85</inkml:trace>
</inkml:ink>
</file>

<file path=ppt/ink/ink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08:54:07.10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58 39,'0'0,"8"4,-8-4,0 0,0 0,0 0,0 0,0 0,0 0,0 0,5 9,-5-9,0 0,0 0,0 0,0 0,0 0,0 0,9 4,-9-4,0 0,0 0,0 0,0 0,0 0,0 0,0 0,0 0,0 0,0 0,0 0,22 0,-22 0,0 0,0 0,0 0,26 5,-26-5,0 0,0 0,35-5,-35 5,0 0,40-4,-40 4,53 0,0-9,9 5,4-10,-5 5,1 1,-4 8,-1 0,-13-5,-18 10,-12 3,-6-3,-21 17</inkml:trace>
  <inkml:trace contextRef="#ctx0" brushRef="#br0" timeOffset="297">304 413,'0'5,"9"-5,-9 0,0 0,0 0,0 0,0 0,0 0,0 0,5 0,-5 0,0 0,0 0,0 0,0 0,0 0,13 0,-13 0,0 0,0 0,0 0,0 0,26 0,-26 0,0 0,0 0,0 0,27-5,-27 5,0 0,0 0,31-4,-31 4,0 0,35 0,-35 0,35-4,5-1,-9 5,-5 0,-12-4,-6 8,6 5</inkml:trace>
  <inkml:trace contextRef="#ctx0" brushRef="#br0" timeOffset="546">0 907,'0'0,"5"0,-5 0,0 0,0 0,0 0,0 0,13 0,-13 0,0 0,0 0,0 0,26 0,-26 0,0 0,0 0,31-4,-31 4,0 0,49-9,-49 9,57-9,14 0,-1 1,9-1,1 0,43-4,-57-1,-8-3,-23-5,44-18</inkml:trace>
  <inkml:trace contextRef="#ctx0" brushRef="#br0" timeOffset="843">507 113,'5'14,"-5"-10,0-4,0 0,0 0,0 0,0 0,0 0,0 0,0 0,0 0,0 0,0 0,0 0,0 0,0 0,0 0,0 0,4 9,-4-9,0 0,0 0,0 0,0 0,0 0,0 9,0-9,0 0,0 0,0 0,0 0,5 17,-5-17,0 0,0 0,0 0,-5 27,5-27,0 0,0 0,-4 40,4-40,0 0,-9 52,9-52,-9 71,-4 13,-5 53,-8 83,26-110,0-4,13-13,5-18,8-44,9 26,5-35,13 9,13-5,-17-21,34 8,-3-9,-1 1,31-10,-21 1,-1-9,-22-5,22-17</inkml:trace>
</inkml:ink>
</file>

<file path=ppt/ink/ink90.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0:50.363"/>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1059 60,'9'0,"-1"9,-8-9,0 0,0 0,0 0,0 0,0 0,0 0,0 0,0 0,0 0,0 0,0 0,0 0,0 0,0 0,0 0,0 0,0 0,14 5,-14-5,0 0,0 0,0 0,0 0,0 0,0 0,0 0,0 0,0 0,0 0,0 0,0 0,0 0,17 8,-17-8,0 0,0 0,0 0,0 0,22 5,-22-5,0 0,0 0,0 0,22 0,-22 0,0 0,0 0,36 0,-36 0,0 0,39 0,-39 0,44 4,5 5,4-5,9 5,4-4,-4 8,8-9,1 5,26 0,-18 0,18-5,-13 1,4-5,35 4,-34-4,8 0,35 0,-66 0,75-4,-35-5,4 9,1 0,38 0,-29 0,-1 0,-5 0,5 0,0 0,5 0,-1 0,-4 0,0 0,5 0,4 0,0 0,0 0,4 0,5 0,39 0,-48-9,9 4,-5 5,0 0,0 0,1-8,3-1,6 9,-10 0,5 0,-5 0,-4-5,4 5,0 0,-4 0,4-8,1-1,-5 9,4 0,5-9,-1-4,1 0,-14 13,10-5,-5 5,0 0,-5 0,-39 0,44 5,-9-5,0 0,4 0,-8 0,4 0,0 0,-4 8,8-8,-4 0,-4-4,-5 4,9 0,-9-9,5 9,0 0,-5 0,0-4,0-5,-4 4,0 5,-35 0,35 0,-1 0,-3-4,-5 4,0 0,4 0,-43 0,34 0,1 0,4 0,-5 0,1 0,0 0,-32 0,32 0,-5 0,0 0,1 0,-1 0,0 0,0 0,-9 0,5 0,-22 0,13 0,-9 9,0-5,-13 1,4-1,1 14,-23-9,5-1</inkml:trace>
  <inkml:trace contextRef="#ctx0" brushRef="#br0" timeOffset="4321">0 1123,'0'0,"-4"4,4-4,0 0,0 0,0 0,0 0,0 0,0 0,0 0,0 0,0 0,0 0,0 0,0 0,0 0,-4 0,4 0,0 0,0 0,0 0,0 0,0 0,0 0,0 0,0 0,0 0,0 0,0 0,0 0,0 0,0 0,0 0,0 0,0 0,0 0,0 0,0 0,0 0,0 0,0 0,0 0,0 0,0 0,0 0,0 0,0 0,0 0,0 0,0 0,0 0,0 0,0 0,0 0,0 0,0 0,0 0,0 0,0 0,0 0,0 0,0 0,0 0,0 0,0 0,0 0,0 0,0 0,0 0,0 0,0 0,0 0,0 0,0 0,0 0,0 0,0 0,0 0,0 0,0 0,4 5,-4-5,0 0,0 0,0 0,0 0,0 0,0 0,0 0,0 0,0 0,0 0,0 0,0 0,0 0,13 9,-13-9,0 0,0 0,0 0,0 0,22 0,-22 0,0 0,0 0,0 0,22 9,-22-9,0 0,0 0,36 0,-36 0,0 0,44 4,-44-4,48 4,5 5,13-4,0-1,5 0,-5-4,9 5,-13-5,17 4,-8 1,-9-1,-10 0,15 5,-6-4,-3 12,8-3,4-1,5 0,0-9,5-4,21 0,14-13,13 0,-23-5,32 1,-27-1,-13 18,0 0,-39 0,34 0,-8 13,0 5,-40-14,57 10</inkml:trace>
  <inkml:trace contextRef="#ctx0" brushRef="#br0" timeOffset="5366">7726 1229,'5'0,"-5"0,0 0,9 0,4 9,-13-9,0 0,0 0,0 0,0 0,22 9,-22-9,0 0,0 0,0 0,26 8,-26-8,0 0,0 0,36 5,-36-5,0 0,44 9,-44-9,48 8,9 6,1 3,8-4,0 5,0-5,9-4,0-4,-13-1,0-4,-5-4,5-10,-1 1,6-5,-6-8,5 4,14-4,-5 8,-9-4,31 0,-40 9,18 4,31 0,-57 13,21 5,-4-4,0 8,-8 13,-14-8,4 0,-4-5,-4-4,0 8,0-4,4 1,-5-6,5-3,1-5,12-5,0 1,5-5,4 0,35-13,1 5,8-1,-22 5,5 4,-18 5,0 4,-31 4,27 5,-14 0,-17 0,-1 4,5-4,-4-1,-5 1,5-4,0-1,4-8,4-5,5 0,5-9,16-8,28-14,-1 5,-17 17,22-13,-58 23,23-1,-27 9,13 4,1 1,-23 8,9 0,-4-4,-9 4,8 0,5-4,-4 4,4-8,5-1,4-8,4-9,5 4,17-9,9-4,31-9,-30 14,-10 3,0 1,1 4,-36 9,26 5,-12-1,-14 0,9 5,-14-4,-3 4,8-5,0 0,0 1,0-1,9-4,0-4,9-9,8-5,10-4,21-9,-30 5,-1 3,1 1,-10 9,-12 4,-14 9,5 0,-9 9,4-4,-4 8,0 0,0-4,4 0,0 0,5-5,4-4,4-9,1 5,4-5,-5 4,1 5,-1-4,-4 0,1 8,-6 0,-3 5,-6 5,6-6,-5 6,4 3,-4-8,4 4,-4 0,9-4,-5 0,4-4,6-1,-6-4,5 0,0 0,1 0,3 0,-4 0,5 0,4-4,-5-1,1-4,4 9,-1 0,6-4,-10 8,-4-4,-4 0</inkml:trace>
  <inkml:trace contextRef="#ctx0" brushRef="#br0" timeOffset="10186">1006 1926,'9'0,"-9"0,0 0,0 0,0 0,0 0,0 0,13 0,-13 0,0 0,0 0,0 0,0 0,18 0,-18 0,0 0,0 0,0 0,22 0,-22 0,0 0,0 0,35 8,-35-8,0 0,40 0,-40 0,48 14,5 8,4 0,5 0,0 4,26 5,-13 0,-9-18,5 0,4-8,22-5,-9-18,-4 5,39-13,-21 8,30-4,-31 9,-8 13,-27 0,27 13,-1 0,1-4,-1 4,10-13,4 5,44-1,-23-13,41-4,-31 4,8 0,40 0,-48 1,-49 8,36 0,-5 8,-9 6,-44-5,36 8,4-4,13 5,53 0,-18-14,-84-4,36 4</inkml:trace>
  <inkml:trace contextRef="#ctx0" brushRef="#br0" timeOffset="16816">15368 1432,'-13'13,"-22"-13,35 0,0 0,0 0,-44-4,44 4,0 0,-53-5,53 5,-71-4,-8 8,-190 5,150 13,4 18,1 4,-36 31,44-18,13 9,5 9,13 5,9-1,26-17,-8 35,8 0,5 0,21 9,14-31,9 26,13-4,22 35,9-39,9-1,35 28,-9-28,5 1,13-18,44 26,-18-30,9-5,0-13,9 0,-4-5,4-17,-49-18,49 9,9-17,-1-1,6-17,3 0,54-31,-63-1,-21-3,0-14,-14 5,-52 8,26-17,-13-4,-45 26,14-18,-22 13,13-26,0-4,0-14,-8-8,-1 0,0-41,-26 32,-5 4,-17 45,0-36,-13 0,-10 8,-26-34,1 35,-41-31,5 44,-57-31,8 40,-34 8,-107-21,22 48,-167 22,40 71,-186 110,543-35,22-98</inkml:trace>
  <inkml:trace contextRef="#ctx0" brushRef="#br0" timeOffset="49124">5954 1855,'0'9,"0"-9,0 0,0 0,0 0,0 0,0 0,0 0,0 0,4 9,-4-9,0 0,0 0,0 0,0 0,0 0,9 9,-9-9,0 0,0 0,0 0,0 0,13 17,-13-17,0 0,0 0,0 0,18 18,-18-18,0 0,0 0,22 31,-22-31,0 0,26 31,-26-31,31 30,4 1,1 5,3-1,-3-4,3-5,5-4,-4 0,4-13,0 0,9-18,4-4,10-9,12-18,5-4,13-9,-22 18,-5 13,1 13,-27 18,18 0,-1 13,-3 9,-5 8,0 1,-18-14,18 10,4-6,-8-3,8-9,0-10,9-3,1-10,-1-12,9-5,-9 0,4-5,-8 14,9-5,-5 18,-9 0,5 14,-9 3,0 10,4-1,-13-4,13 5,1-5,17 0,-5-13,23-9,-18-14,0-3,0-1,-27 5,18 0,1-5,-6 14,6 4,-6 4,5 9,-17 0,26-4,13 0,-9-5,27-4,-18-4,27-9,-27 0,1-5,-1 5,-9-5,-22 18,18 0,5 0,-1 0,5 0,-31 0,31 9,-1 0,1 0,0-5,-5 5,10 0,-10-1,31-3,-53-5,18 0,5 0,4 4,-5-4,-4-9,0 1,35-14,-26 4,-5-4,-4 0,5 4,-5 1,0-1,4 0,-8-4,-1 0,-4-4,-4-10,-5-3,1-10,-10 1,-8-10,-5-3,-22 21,5-17,-9-5,-9 5,-9-1,-9 1,-8 0,-9-1,-10 10,1-10,-26-3,-10-1,10 13,4 10,-9 3,0 6,4-1,-4 9,22 13,-22 0,-4 5,26 4,-22 0,-4 8,-14 15,49-6,-26 5,-19 13,23-4,4 13,-13 23,18-14,9-1,21-7,-26 43,18-18,17-26,-4 27,0-5,18-26,-5 4,0 9,9-14,0-3,0 3,0-3,0-5,0-9,0 0,0-5,0 1,0-5,0-13,0 0,0 0,0 0,0 0,0 0,0 13,0-13,5 14,3 3,-8-17,5 9,-5-9</inkml:trace>
</inkml:ink>
</file>

<file path=ppt/ink/ink91.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34.94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21546 869,'0'17,"0"-17,0 0,0 0,0 0,0 0,0 0,0 0,0 0,0 0,0 0,0 0,0 0,0 0,0 0,0 0,4 14,-4-14,0 0,0 0,0 0,0 0,13 13,-13-13,0 0,0 0,0 0,27-5,-27 5,0 0,0 0,48-17,-48 17,0 0,57-40,-57 40,358-273,-213 123,-13-9,-65-17,-50 83</inkml:trace>
  <inkml:trace contextRef="#ctx0" brushRef="#br0" timeOffset="16395">0 9274,'0'0,"0"0,0 0,0 0,0 0,0 0,0 0,0 0,0 0,0 0,0 0,0 0,0 0,0 0,0 0,0 0,0 0,0 0,0 0,0 0,0 0,0 0,0 0,4 0,-4 0,0 0,0 0,0 0,0 0,0 0,0 0,9 0,-9 0,0 0,0 0,0 0,0 0,0 0,13 0,-13 0,0 0,0 0,0 0,0 0,22 0,-22 0,0 0,0 0,0 0,18 0,-18 0,0 0,0 0,35 0,-35 0,0 0,35 0,-35 0,49 0,4 4,4-4,5 0,4 4,13 5,-4-9,22 0,5 0,17-4,-27-5,45 0,-22 0,39-4,14 9,-36-10,5 6,-1 3,10-8,52 0,-48 0,9 4,4-4,9 13,-4 0,8 0,5 0,0 0,4 0,71-9,-76 0,10 4,-5 5,1-8,-1-6,18 14,-5-17,-8 8,-1 5,10-19,-1 19,-13 4,5 0,4 0,-13 4,-62-12,123 8,-136 0,71 0,-14 0,-13 8,-18 1,-53 9,32 4,-19-4,-39-5,-9-4,-4 0,22 8,-23-17,19-9,-14-22,-18 9</inkml:trace>
  <inkml:trace contextRef="#ctx0" brushRef="#br0" timeOffset="17316">10504 7324,'-5'31,"1"-4,4-27,0 0,-18 44,18-44,-26 70,-102 270,18-75,-10 79,37-45,25 14,5-17,-4-62,35-159</inkml:trace>
  <inkml:trace contextRef="#ctx0" brushRef="#br0" timeOffset="17690">10358 7276,'0'0,"9"4,-9-4,0 0,0 0,0 0,0 0,9 14,-9-14,0 0,0 0,0 0,26 17,-26-17,0 0,0 0,31 36,-31-36,0 0,35 52,-35-52,49 71,158 273,-106-115,-43-35,-5 5,4-1,-26-4,-5-75,-4 53,-17-31,-5-92,0 17</inkml:trace>
  <inkml:trace contextRef="#ctx0" brushRef="#br0" timeOffset="18018">10138 8374,'-5'0,"5"0,0 0,0 0,22-4,-22 4,0 0,0 0,44-9,-44 9,0 0,71-13,-71 13,450-115,-150-22,-226 97</inkml:trace>
  <inkml:trace contextRef="#ctx0" brushRef="#br0" timeOffset="23961">2601 10623,'14'0,"-1"0,-13 0,0 0,0 0,0 0,0 0,22 0,-22 0,0 0,0 0,0 0,31 0,-31 0,0 0,0 0,39 0,-39 0,0 0,45 0,-45 0,48 0,14 0,13 0,-5 0,1 0,30 0,-17 0,0 0,13-4,18-5,-27 4,0 5,0-13,5 13,-5 0,9 0,35-4,-39-5,8 4,1-3,-1 3,5 5,31-13,-27 13,-4 0,4 0,0 0,5-4,-1-1,-3 5,3 0,5-9,-4 5,4 4,0 0,0 0,0 0,5 0,-5-4,4-5,-4 9,9 0,-9 0,5 0,4 0,-5 0,14 0,44 9,-45-1,-12-3,-14-5</inkml:trace>
  <inkml:trace contextRef="#ctx0" brushRef="#br0" timeOffset="26629">9353 9556,'0'13,"0"-13,0 0,0 0,0 0,0 0,0 0,0 0,0 0,0 0,0 0,0 0,0 0,0 0,0 22,0-22,0 0,0 0,0 0,-5 22,5-22,0 0,0 0,-4 35,4-35,0 0,-13 49,13-49,-18 66,-4 13,-44 146,-5-17,27-76,4-9,-4-21,18-54,8-17,-26 4,-4-13</inkml:trace>
  <inkml:trace contextRef="#ctx0" brushRef="#br0" timeOffset="26941">9119 9900,'0'9,"0"-1,0-8,9 18,0 8,-9-26,0 0,0 0,26 36,-26-36,0 0,31 53,-31-53,44 66,124 194,-63-92,-65-102,9 9</inkml:trace>
  <inkml:trace contextRef="#ctx0" brushRef="#br0" timeOffset="27939">5459 10407,'0'0,"0"0,0 0,0 0,0 0,0 0,0 0,0 0,0 0,0 0,0 0,0 0,0 0,0 0,0 0,0 0,0 0,0 0,0 0,0 0,0 0,0 9,0-9,0 0,0 0,0 0,0 0,0 0,0 0,0 0,0 0,0 0,0 0,0 0,0 0,0 0,0 0,0 0,0 0,0 0,0 0,0 0,0 0,0 0,0 0,0 0,0 0,0 0,0 0,0 0,0 0,0 0,0 0,0 0,0 0,0 0,0 0,0 0,0 4,0-4,0 0,0 0,0 0,0 0,0 0,0 0,0 0,0 0,0 0,0 0,0 0,0 0,0 0,0 0,0 0,0 0,0 0,0 0,0 0,0 0,0 0,0 0,0 0,0 0,0 0,0 0,0 0,0 0,0 0,0 0,0 0,0 0,0 0,0 0,0 0,0 0,0 0,0 0,0 0,0 0,0 0,0 0,0 0,0 0,0 0,0 0,0 0,0 0,0 0,0 0,0 0,0 0,0 0,0 0,0 0,0 0,0 0,0 0,0 0,0 0,0 0,0 0,0 0,0 0,0 0,0 0,0 0,0 0,0 0,0 0,0 0,0 0,0 0,0 0,0 0,0 0,0 0,0 0,0 0,0 0,0 0,0 0,0 0,0 0,0 0,0 0,0 5,0-5,0 0,0 0,0 0,0 0,0 0,0 0,0 0,0 0,0 0,0 0,0 0,0 0,0 0,0 0,0 0,0 0,0 0,0 0,0 0,0 0,0 0,0 0,0 0,0 0,0 0,0-9,0 9,0 0,0 0,0 0,0 0,0 0,0-14,0 14,0 0,0 0,0 0,0 0,0-26,0 26,0 0,0 0,0 0,0-31,0 31,0 0,0 0,0-44,0 44,0 0,0-57,0 57,0-62,0-9,0-4,4 0,1-4,3 9,-3-5,4 13,-9 18,9-5,-1 14,1 9,-4-1,3 9,-3 10,8-1,-9-4,10 13,-1 0,5 0,-5-5,4 5,1-4,9-1,-5 1,4 0,9-5,-4 4,4-4,10 1,-1-1,4 4,1 1,-1-5,5-4,0 4,4-4,1 4,3-4,1 0,13-1,-9 1,0 0,14 0,-10-1,1 1,17-4,-13 3,4 1,1-4,-5 3,4 5,1-4,-1 4,0-4,1 9,-1-5,5 5,-9-5,4 4,-22 1,18-5,0 5,-8 4,7 0,-21 0,27-5,-32 1,14 4,-13-5,12 5,-17 0,0 0,1 0,-10-4,5 4,-14 4,-4 5,0-4,-4 12,-1-3,1-1,-9 9,0 4,-5 5,-4 0,4 9,-4 4,0 9,0 4,0 5,0 8,0 14,0 26,-8 5,8 53,0-54,-5 45,5-44,0-5,0-70</inkml:trace>
  <inkml:trace contextRef="#ctx0" brushRef="#br0" timeOffset="36254">7637 9944,'5'9,"3"4,-8-13,0 0,0 0,0 0,0 0,0 0,0 0,0 0,0 0,0 0,0 0,0 0,0 0,0 0,0 0,0 0,0 0,0 0,0 0,0 0,0 0,0 0,0 0,0 0,0 0,0 0,0 0,0 0,0 0,0 0,0 0,0 0,0 0,0 0,0 0,0 0,0 0,5 13,-5-13,0 0,0 0,0 0,0 0,0 0,0 0,0 0,0 0,0 0,0 0,0 0,13 22,-13-22,0 0,0 0,0 0,13 18,-13-18,0 0,0 0,18 22,-18-22,0 0,13 31,0 0,10-1,-1 6,0-1,4 0,-8 1,4-1,0-9,-9 1,5-5,-5-5,0-3,-4-1,0-9,4 1,-4-5,0-13,4-5,4-4,10-18,4-22,75-118,35-72,-22 63,-93 122,1-3</inkml:trace>
  <inkml:trace contextRef="#ctx0" brushRef="#br0" timeOffset="60309">5940 9335,'0'14,"0"-14,0 0,4 13,9 9,-13-22,0 0,0 0,18 26,-18-26,0 0,26 36,-26-36,31 52,18 10,101 141,-49-71,14 9,-27-35,0 0,-4-9,-40-48,-22-14,13 9</inkml:trace>
  <inkml:trace contextRef="#ctx0" brushRef="#br0" timeOffset="60668">6597 9243,'8'9,"-8"-9,0 0,0 0,0 0,0 0,0 0,5 13,-5-13,0 0,0 0,0 0,13 13,-13-13,0 0,0 0,26 31,-26-31,0 0,31 35,-31-35,40 53,106 128,-14 4,-40-61,-3 17,-10-22,-26-40</inkml:trace>
  <inkml:trace contextRef="#ctx0" brushRef="#br0" timeOffset="60980">7487 9353,'0'0,"5"4,-5-4,0 0,0 0,0 0,0 0,9 9,-9-9,0 0,0 0,0 0,13 13,-13-13,0 0,0 0,31 31,-31-31,0 0,48 53,-48-53,278 318,-75-85,-84-39,-84-127</inkml:trace>
  <inkml:trace contextRef="#ctx0" brushRef="#br0" timeOffset="61401">8343 9247,'0'0,"4"13,-4-13,22 14,18 12,-40-26,0 0,48 53,-48-53,375 392,-238-158,-93-146</inkml:trace>
</inkml:ink>
</file>

<file path=ppt/ink/ink92.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33.840"/>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2062 1131,'5'-9,"-1"-4,-4 13,0-14,5 6,-5 8,0 0,0 0,0 0,-9 4,9-4,0 0,0 0,-27 22,27-22,0 0,-39 35,39-35,-234 208,-53 39,89-31,17 26,31-70,49-9,65-88,6-17,16-19,14-39,0 0</inkml:trace>
  <inkml:trace contextRef="#ctx0" brushRef="#br0" timeOffset="203">1383 2445,'0'13,"0"9,0-22,0 0,0 0,-9 44,9-44,0 0,-8 71,8-71,-14 88,-25 269,30-110,9-66,18-14,-5-61,13 31,-17-44,-9-89,0-4</inkml:trace>
  <inkml:trace contextRef="#ctx0" brushRef="#br0" timeOffset="437">1555 2246,'13'0,"5"-26,-18 26,0 0,0 0,31-35,-31 35,0 0,40-40,-40 40,48-35,1 4,8 13,93-26,-110 88,-5 40,-17 31,-1 79,-4 128,1 4,8-66,13-4,9-36,-9-21,5-32,-31-78,-9-32,0-22,-13-13,-23 0,-43-53,-22-39</inkml:trace>
  <inkml:trace contextRef="#ctx0" brushRef="#br0" timeOffset="780">1507 3115,'0'-4,"4"-5,-4 9,13-27,18-3,-31 30,0 0,31-40,-31 40,49-40,4 9,-1 0,-3 14,39-1,-39 49</inkml:trace>
  <inkml:trace contextRef="#ctx0" brushRef="#br0" timeOffset="967">1626 3468,'0'0,"0"0,0 0,4-5,14-17,-18 22,0 0,0 0,0 0,26-22,-26 22,0 0,0 0,40-30,-40 30,0 0,44-27,-44 27,40-22,-14 9,-4 13,31 4</inkml:trace>
  <inkml:trace contextRef="#ctx0" brushRef="#br0" timeOffset="1264">3015 2313,'0'8,"-9"-8,9 0,0 0,0 0,0 0,-18 18,18-18,0 0,0 0,-26 22,26-22,0 0,-40 40,40-40,-39 61,-94 156,80-41,45 18,30-93,31 102,26-75,22-40,-35-66,40-4,0-9,4-53,5-27,35-57,-5-48,-61 30,-40 49,18-48,-22 8,-31 58,-9-18,-22 53,-40-18,-31 27,-30 30,-129 63,23 52,66-4,22 4,39 13,63-34,3 8,50-58,17-8,26 9,35-40,45-22,185-93,-132 14,-27 8,-26 27,-71 31,-9-1,9-8,-66 0,13-31,-13-4</inkml:trace>
  <inkml:trace contextRef="#ctx0" brushRef="#br0" timeOffset="1841">3425 1898,'0'13,"-9"-4,9-9,-13 22,-5 31,18-53,0 0,-17 71,17-71,-14 105,-8 469,62-332,0-17,-23-110</inkml:trace>
  <inkml:trace contextRef="#ctx0" brushRef="#br0" timeOffset="2028">4254 3093,'0'0,"0"0,0 0,0 0,0 0,0 0,0 0,0 0,9 9,-9-9,0 0,0 0,0 0,0 0,13 4,-13-4,0 0,0 0,0 0,9 18,-9-18,0 0,0 0,4 22,-4-22,0 0,0 40,0-40,5 88</inkml:trace>
  <inkml:trace contextRef="#ctx0" brushRef="#br0" timeOffset="2231">1917 4994,'0'0,"9"0,-9 0,0 0,0 0,0 0,13 0,-13 0,0 0,0 0,40-22,-40 22,0 0,66-31,-66 31,392-203,-96 49,-36 39,-4 0,-1 36,1 13,-102 35,71-9,-26 27,-67 13,44 0,-118 0,12 0</inkml:trace>
  <inkml:trace contextRef="#ctx0" brushRef="#br0" timeOffset="14024">1789 4861,'-9'0,"-4"0,13 0,0 0,0 0,0 0,-31-4,31 4,0 0,0 0,-31 0,31 0,0 0,-44-13,44 13,-53-9,-4-4,-14-9,-8 0,-133-49,120 36,-45-36,-4-8,-5-31,40 4,1-13,-32-67,62 23,-4-22,21-5,10-17,17-9,18-9,-5 5,36-1,21 1,28 4,12-9,13 18,76-58,-49 71,9 22,-13 66,118-83,-12 39,8 22,18 13,9 36,4 17,-92 40,87 0,-8 22,-4 35,-5 27,62 48,-93-4,-8 22,-23 26,-13 14,-9 13,-92-58,44 80,-22 9,-18 17,-18 9,-30 9,-22 4,-36 5,-57 88,-13-79,-49 4,-17 0,-107 101,14-44,-57 18,278 35,48-343</inkml:trace>
</inkml:ink>
</file>

<file path=ppt/ink/ink93.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3:02.074"/>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2711 1995,'9'9,"-1"-9,-8 0,14 0,-1 0,-13 0,0 0,0 0,0 0,0 0,22 0,-22 0,0 0,0 0,0 0,26 0,-26 0,0 0,0 0,31 4,-31-4,0 0,40 0,-40 0,44 0,0 0,9 0,4 0,1 0,8 0,-4 0,8 0,1-4,-1-5,18 9,-8-9,17 5,4-5,-13 0,31 5,-22-5,-4 9,4 0,35-18,-35 14,5-5,4 9,-1 0,37-9,-28 0,-4 9,5 0,4 0,-4 0,8-4,-4 4,5 0,4 0,-5 0,5 0,44 0,-88 0,48 0,49 0,-49 4,5-4,0 5,4-5,0 0,-4 0,8 0,5 0,0-5,0 1,48-9,-39 0,0-1,0 14,4-4,4 4,14 4,66 14,-40-5,5-8,4-1,-13-4,-128 0</inkml:trace>
  <inkml:trace contextRef="#ctx0" brushRef="#br0" timeOffset="1482">11618 743,'-13'13,"0"22,13-35,0 0,-27 58,27-58,-30 75,-112 299,76-122,27-36,8 17,-18-8,18-106</inkml:trace>
  <inkml:trace contextRef="#ctx0" brushRef="#br0" timeOffset="1778">11041 1188,'8'0,"1"13,-9-13,0 0,0 0,0 0,18 14,-18-14,0 0,0 0,26 26,-26-26,0 0,40 40,-40-40,53 66,247 273,-97-100,-22-28,-36 27,-96-154</inkml:trace>
  <inkml:trace contextRef="#ctx0" brushRef="#br0" timeOffset="2698">2146 99,'-13'0,"-13"0,26 0,0 0,0 0,-40 0,40 0,0 0,-49 0,49 0,-61 0,-10 0,-8 0,-5 0,-4 9,-75 0,70-5,9 9,5 5,-1-1,5 5,-4 1,4-1,9 4,0-4,-5 9,5 0,0 0,26-9,-39 17,17 6,27-23,-18 8,-13 23,35-26,-9 8,14 0,-5 5,-4 4,13-9,4 1,5 8,0 0,8 0,5 0,0 0,5 5,3-5,-3 0,8 0,5-4,-1 4,10 0,-1 0,1-9,4 5,4 8,13-8,-4-5,9 10,0-10,13 13,14 1,-14-14,4-4,5 0,27 13,-18-9,8-8,-4-1,36 9,-23-13,-8 5,4-14,4 9,5-4,0-1,0-3,0 8,13-13,35 17,-39-4,4 0,-5 0,-3 5,-1-1,0-4,5 5,0-10,-5-4,4-8,5 4,-4 8,9-8,-45-9,36 0,43 0,-34-9,-49 9,39-4,-3-9,-5-5,-1 5,-12 0,8-5,-4 5,5-9,4 0,-1 0,1 0,40-18,-40 13,-9-3,-31 12,35-13,-4 0,-4-9,-5 5,0-5,-4 1,-5-1,-4 0,-4-4,-31 9,17-13,0-5,-8-5,-1 1,-21 17,4-17,8 0,-12-1,-18 23,4-5,-4-8,-9 13,-5-10,1 15,-9-19,-5 5,-8 0,-5-13,0 4,-18-5,-4-12,-4-1,-14-4,14 22,-5 5,1 4,-5 0,-5 4,0 5,-4-1,-4 6,-9-6,-5 10,-30-10,26 23,0-13,0 8,-5 1,-4 3,40 5,-75-4,35 9,-4-5,0 0,0 5,-1 4,-3-9,-1 0,5-4,-5 9,5-5,-5 4,14 1,-9 4,-5 0,5 0,0 9,4-5,35-4,-61 13,35-4,26 0,-57 9,58-14,-27 14,-35 8,26-13,44-8,-35 12,0-17,4 14,5-10,0 9,0-8,0 3,26-3,-53 13,62-10,-61 19,56-14,-56 14,30-1,4 5,5 0,-13 0,9 4,39-22</inkml:trace>
</inkml:ink>
</file>

<file path=ppt/ink/ink94.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2:39.391"/>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1428,'9'5,"0"-1,-9-4,0 0,0 0,0 0,0 0,0 0,0 0,0 0,9 5,-9-5,0 0,0 0,0 0,0 0,0 0,0 0,0 0,0 0,0 0,0 0,0 0,0 0,0 0,18 4,-18-4,0 0,0 0,0 0,0 0,17 0,-17 0,0 0,0 0,0 0,27 5,-27-5,0 0,0 0,31 4,-31-4,0 0,30 0,-30 0,40 4,4-4,5 0,4 0,4 0,5-4,-1 4,10 0,0 0,12 0,-3 0,12 0,-3 0,12 0,-13 0,36-4,-27-1,4 1,40-1,5 1,-32 4,1 0,8 0,5 4,44 5,-39 0,3-5,1-4,0 0,4 0,9 0,0 0,4 0,0 0,54 0,-54 0,5 0,4 0,4 0,1-8,0 3,-1-8,71-5,-53 5,1-5,8 14,13-5,0-9,-4 18,-9 0,-132 0</inkml:trace>
  <inkml:trace contextRef="#ctx0" brushRef="#br0" timeOffset="1529">7709 0,'0'13,"0"0,0-13,0 0,0 0,0 0,-5 18,5-18,0 0,0 0,-13 39,13-39,0 0,-22 58,22-58,-31 92,-154 411,75-155,39-65,-8-50,52-158</inkml:trace>
  <inkml:trace contextRef="#ctx0" brushRef="#br0" timeOffset="1825">7060 238,'0'13,"0"-13,0 0,0 0,0 0,0 0,14 18,-14-18,0 0,0 0,17 31,-17-31,0 0,40 44,-40-44,53 70,295 402,-189-216,-93 53,-66-199</inkml:trace>
</inkml:ink>
</file>

<file path=ppt/ink/ink95.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43.278"/>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2535 1618,'0'9,"9"0,-9-9,0 0,0 0,0 0,0 0,18 4,-18-4,0 0,0 0,0 0,22 9,-22-9,0 0,0 0,39 13,-39-13,0 0,44 0,-44 0,71-4,4-18,176-49,-57-53,-66 23,-4-18,17-40,-88 75,13-39,-40 48,-8-40,-22 54,-10-28,-25 1,-14 13,-18 0,-13 14,-52-23,21 31,-22 18,-8 8,4 14,-9 8,-5 23,1 9,-49 30,58 22,-45 54,62-14,9 9,62-54,-23 41,14 4,44-48,-9 21,27-39,4-4,-4 35,17-32,4 37,10-6,13 1,21 27,23-6,-18-30,-31-35,23 17</inkml:trace>
  <inkml:trace contextRef="#ctx0" brushRef="#br0" timeOffset="92929">617 2182,'-5'14,"-12"3,17-17,-22 13,0 9,22-22,0 0,0 0,-31 27,31-27,0 0,-35 26,35-26,-45 36,-3 8,4-5,-49 50,49-19,9-8,-22 26,21-9,19-39,-19 57,28-48,3-5,-12 53,17-58,8 32,1-22,9 30,8-44,23 58,-23-62,27 22,27 8,12-3,27-19,27-21,39-27,-44-26,62-27,-44 5,-9-9,-9-5,4-4,-17-13,-18 9,-17-10,-45 23,14-13,-31 26,0-35,-31 35,4-22,-13 0,-13 26,-4-21,-14 4,-13 4,-8 5,-6 8,-38-17,-1 31,0 17,-57 5,-31 26,39 31,-56 31,65 5,62-6,67-47</inkml:trace>
</inkml:ink>
</file>

<file path=ppt/ink/ink96.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3.232"/>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0,'0'4,"5"5,-5-9,0 0,0 0,0 0,0 0,13 18,-13-18,0 0,0 0,0 0,13 22,-13-22,0 0,0 0,22 39,-22-39,0 0,31 44,-31-44,36 58,3 8,94 150,-81-115,1-4,-9 9,-4-13,0-9,-23-40,14 22,-9-31,-4-8,-5-10,-8 10,3-10,-3 1</inkml:trace>
</inkml:ink>
</file>

<file path=ppt/ink/ink97.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3.57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0 754,'-4'9,"4"-5,0-4,4 9,9 9,-13-18,0 0,0 0,0 0,18 22,-18-22,0 0,0 0,31 26,-31-26,0 0,35 40,-35-40,44 31,9 9,0-1,44 10,-18-18,-21-18,-1-22,-8-13,-19-31,19-48,-9-45,4-101,-5 13,1 89,-40 79,0 39,0-8</inkml:trace>
</inkml:ink>
</file>

<file path=ppt/ink/ink98.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5.63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0,'0'13,"0"-13,0 0,0 0,0 0,0 0,14 18,-14-18,0 0,0 0,17 31,-17-31,0 0,22 53,-22-53,31 84,123 290,-65-113,-19-63,10-13,-5-17,-31-89,9 36,-36-75,-34-27,-1 4</inkml:trace>
</inkml:ink>
</file>

<file path=ppt/ink/ink99.xml><?xml version="1.0" encoding="utf-8"?>
<inkml:ink xmlns:inkml="http://www.w3.org/2003/InkML">
  <inkml:definitions>
    <inkml:context xml:id="ctx0">
      <inkml:inkSource xml:id="inkSrc0">
        <inkml:traceFormat>
          <inkml:channel name="X" type="integer" max="7680" units="cm"/>
          <inkml:channel name="Y" type="integer" max="4320" units="cm"/>
        </inkml:traceFormat>
        <inkml:channelProperties>
          <inkml:channelProperty channel="X" name="resolution" value="150.82483" units="1/cm"/>
          <inkml:channelProperty channel="Y" name="resolution" value="150.838" units="1/cm"/>
        </inkml:channelProperties>
      </inkml:inkSource>
      <inkml:timestamp xml:id="ts0" timeString="2018-03-04T11:21:15.915"/>
    </inkml:context>
    <inkml:brush xml:id="br0">
      <inkml:brushProperty name="width" value="0.05292" units="cm"/>
      <inkml:brushProperty name="height" value="0.05292" units="cm"/>
      <inkml:brushProperty name="color" value="#FFFF00"/>
      <inkml:brushProperty name="fitToCurve" value="1"/>
    </inkml:brush>
  </inkml:definitions>
  <inkml:trace contextRef="#ctx0" brushRef="#br0">0 379,'0'0,"0"-9,0 9,0 0,0 0,0 0,0 0,0-13,0 13,0 0,0 0,0 0,9-22,-9 22,0 0,0 0,8-36,-8 36,0 0,22-44,-22 44,27-44,8 0,5 0,4 4,5 5,48-18,-45 62,6 26,17 27,-5 48,27 80,-22 13,22 26,-9-48,-4 0,-4-14,-5-21,-45-71,19 44,-31-66,-18-22,-22 8,-27-52,-30-9</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xmlns=""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xmlns="" val="120939371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xmlns=""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xmlns=""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a:extLst>
              <a:ext uri="{FF2B5EF4-FFF2-40B4-BE49-F238E27FC236}">
                <a16:creationId xmlns:a16="http://schemas.microsoft.com/office/drawing/2014/main" xmlns=""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xmlns=""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xmlns=""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9915671" y="6060839"/>
            <a:ext cx="1971704" cy="500812"/>
          </a:xfrm>
          <a:prstGeom prst="rect">
            <a:avLst/>
          </a:prstGeom>
        </p:spPr>
      </p:pic>
    </p:spTree>
    <p:extLst>
      <p:ext uri="{BB962C8B-B14F-4D97-AF65-F5344CB8AC3E}">
        <p14:creationId xmlns:p14="http://schemas.microsoft.com/office/powerpoint/2010/main" xmlns=""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l"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24000"/>
        </a:lnSpc>
        <a:spcBef>
          <a:spcPts val="10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5.emf"/><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customXml" Target="../ink/ink3.xml"/><Relationship Id="rId5" Type="http://schemas.openxmlformats.org/officeDocument/2006/relationships/image" Target="../media/image4.emf"/><Relationship Id="rId4" Type="http://schemas.openxmlformats.org/officeDocument/2006/relationships/customXml" Target="../ink/ink2.xml"/></Relationships>
</file>

<file path=ppt/slides/_rels/slide10.xml.rels><?xml version="1.0" encoding="UTF-8" standalone="yes"?>
<Relationships xmlns="http://schemas.openxmlformats.org/package/2006/relationships"><Relationship Id="rId8" Type="http://schemas.openxmlformats.org/officeDocument/2006/relationships/customXml" Target="../ink/ink77.xml"/><Relationship Id="rId13" Type="http://schemas.openxmlformats.org/officeDocument/2006/relationships/image" Target="../media/image82.emf"/><Relationship Id="rId18" Type="http://schemas.openxmlformats.org/officeDocument/2006/relationships/customXml" Target="../ink/ink82.xml"/><Relationship Id="rId26" Type="http://schemas.openxmlformats.org/officeDocument/2006/relationships/customXml" Target="../ink/ink86.xml"/><Relationship Id="rId3" Type="http://schemas.openxmlformats.org/officeDocument/2006/relationships/image" Target="../media/image77.emf"/><Relationship Id="rId21" Type="http://schemas.openxmlformats.org/officeDocument/2006/relationships/image" Target="../media/image86.emf"/><Relationship Id="rId7" Type="http://schemas.openxmlformats.org/officeDocument/2006/relationships/image" Target="../media/image79.emf"/><Relationship Id="rId12" Type="http://schemas.openxmlformats.org/officeDocument/2006/relationships/customXml" Target="../ink/ink79.xml"/><Relationship Id="rId17" Type="http://schemas.openxmlformats.org/officeDocument/2006/relationships/image" Target="../media/image84.emf"/><Relationship Id="rId25" Type="http://schemas.openxmlformats.org/officeDocument/2006/relationships/image" Target="../media/image88.emf"/><Relationship Id="rId2" Type="http://schemas.openxmlformats.org/officeDocument/2006/relationships/customXml" Target="../ink/ink74.xml"/><Relationship Id="rId16" Type="http://schemas.openxmlformats.org/officeDocument/2006/relationships/customXml" Target="../ink/ink81.xml"/><Relationship Id="rId20" Type="http://schemas.openxmlformats.org/officeDocument/2006/relationships/customXml" Target="../ink/ink83.xml"/><Relationship Id="rId29" Type="http://schemas.openxmlformats.org/officeDocument/2006/relationships/image" Target="../media/image90.emf"/><Relationship Id="rId1" Type="http://schemas.openxmlformats.org/officeDocument/2006/relationships/slideLayout" Target="../slideLayouts/slideLayout2.xml"/><Relationship Id="rId6" Type="http://schemas.openxmlformats.org/officeDocument/2006/relationships/customXml" Target="../ink/ink76.xml"/><Relationship Id="rId11" Type="http://schemas.openxmlformats.org/officeDocument/2006/relationships/image" Target="../media/image81.emf"/><Relationship Id="rId24" Type="http://schemas.openxmlformats.org/officeDocument/2006/relationships/customXml" Target="../ink/ink85.xml"/><Relationship Id="rId5" Type="http://schemas.openxmlformats.org/officeDocument/2006/relationships/image" Target="../media/image78.emf"/><Relationship Id="rId15" Type="http://schemas.openxmlformats.org/officeDocument/2006/relationships/image" Target="../media/image83.emf"/><Relationship Id="rId23" Type="http://schemas.openxmlformats.org/officeDocument/2006/relationships/image" Target="../media/image87.emf"/><Relationship Id="rId28" Type="http://schemas.openxmlformats.org/officeDocument/2006/relationships/customXml" Target="../ink/ink87.xml"/><Relationship Id="rId10" Type="http://schemas.openxmlformats.org/officeDocument/2006/relationships/customXml" Target="../ink/ink78.xml"/><Relationship Id="rId19" Type="http://schemas.openxmlformats.org/officeDocument/2006/relationships/image" Target="../media/image85.emf"/><Relationship Id="rId4" Type="http://schemas.openxmlformats.org/officeDocument/2006/relationships/customXml" Target="../ink/ink75.xml"/><Relationship Id="rId9" Type="http://schemas.openxmlformats.org/officeDocument/2006/relationships/image" Target="../media/image80.emf"/><Relationship Id="rId14" Type="http://schemas.openxmlformats.org/officeDocument/2006/relationships/customXml" Target="../ink/ink80.xml"/><Relationship Id="rId22" Type="http://schemas.openxmlformats.org/officeDocument/2006/relationships/customXml" Target="../ink/ink84.xml"/><Relationship Id="rId27" Type="http://schemas.openxmlformats.org/officeDocument/2006/relationships/image" Target="../media/image89.emf"/></Relationships>
</file>

<file path=ppt/slides/_rels/slide11.xml.rels><?xml version="1.0" encoding="UTF-8" standalone="yes"?>
<Relationships xmlns="http://schemas.openxmlformats.org/package/2006/relationships"><Relationship Id="rId13" Type="http://schemas.openxmlformats.org/officeDocument/2006/relationships/image" Target="../media/image96.emf"/><Relationship Id="rId18" Type="http://schemas.openxmlformats.org/officeDocument/2006/relationships/customXml" Target="../ink/ink96.xml"/><Relationship Id="rId26" Type="http://schemas.openxmlformats.org/officeDocument/2006/relationships/customXml" Target="../ink/ink100.xml"/><Relationship Id="rId39" Type="http://schemas.openxmlformats.org/officeDocument/2006/relationships/image" Target="../media/image109.emf"/><Relationship Id="rId3" Type="http://schemas.openxmlformats.org/officeDocument/2006/relationships/image" Target="../media/image91.emf"/><Relationship Id="rId21" Type="http://schemas.openxmlformats.org/officeDocument/2006/relationships/image" Target="../media/image100.emf"/><Relationship Id="rId34" Type="http://schemas.openxmlformats.org/officeDocument/2006/relationships/customXml" Target="../ink/ink104.xml"/><Relationship Id="rId42" Type="http://schemas.openxmlformats.org/officeDocument/2006/relationships/customXml" Target="../ink/ink108.xml"/><Relationship Id="rId47" Type="http://schemas.openxmlformats.org/officeDocument/2006/relationships/image" Target="../media/image113.emf"/><Relationship Id="rId7" Type="http://schemas.openxmlformats.org/officeDocument/2006/relationships/image" Target="../media/image93.emf"/><Relationship Id="rId12" Type="http://schemas.openxmlformats.org/officeDocument/2006/relationships/customXml" Target="../ink/ink93.xml"/><Relationship Id="rId17" Type="http://schemas.openxmlformats.org/officeDocument/2006/relationships/image" Target="../media/image98.emf"/><Relationship Id="rId25" Type="http://schemas.openxmlformats.org/officeDocument/2006/relationships/image" Target="../media/image102.emf"/><Relationship Id="rId33" Type="http://schemas.openxmlformats.org/officeDocument/2006/relationships/image" Target="../media/image106.emf"/><Relationship Id="rId38" Type="http://schemas.openxmlformats.org/officeDocument/2006/relationships/customXml" Target="../ink/ink106.xml"/><Relationship Id="rId46" Type="http://schemas.openxmlformats.org/officeDocument/2006/relationships/customXml" Target="../ink/ink110.xml"/><Relationship Id="rId2" Type="http://schemas.openxmlformats.org/officeDocument/2006/relationships/customXml" Target="../ink/ink88.xml"/><Relationship Id="rId16" Type="http://schemas.openxmlformats.org/officeDocument/2006/relationships/customXml" Target="../ink/ink95.xml"/><Relationship Id="rId20" Type="http://schemas.openxmlformats.org/officeDocument/2006/relationships/customXml" Target="../ink/ink97.xml"/><Relationship Id="rId29" Type="http://schemas.openxmlformats.org/officeDocument/2006/relationships/image" Target="../media/image104.emf"/><Relationship Id="rId41" Type="http://schemas.openxmlformats.org/officeDocument/2006/relationships/image" Target="../media/image110.emf"/><Relationship Id="rId1" Type="http://schemas.openxmlformats.org/officeDocument/2006/relationships/slideLayout" Target="../slideLayouts/slideLayout2.xml"/><Relationship Id="rId6" Type="http://schemas.openxmlformats.org/officeDocument/2006/relationships/customXml" Target="../ink/ink90.xml"/><Relationship Id="rId11" Type="http://schemas.openxmlformats.org/officeDocument/2006/relationships/image" Target="../media/image95.emf"/><Relationship Id="rId24" Type="http://schemas.openxmlformats.org/officeDocument/2006/relationships/customXml" Target="../ink/ink99.xml"/><Relationship Id="rId32" Type="http://schemas.openxmlformats.org/officeDocument/2006/relationships/customXml" Target="../ink/ink103.xml"/><Relationship Id="rId37" Type="http://schemas.openxmlformats.org/officeDocument/2006/relationships/image" Target="../media/image108.emf"/><Relationship Id="rId40" Type="http://schemas.openxmlformats.org/officeDocument/2006/relationships/customXml" Target="../ink/ink107.xml"/><Relationship Id="rId45" Type="http://schemas.openxmlformats.org/officeDocument/2006/relationships/image" Target="../media/image112.emf"/><Relationship Id="rId5" Type="http://schemas.openxmlformats.org/officeDocument/2006/relationships/image" Target="../media/image92.emf"/><Relationship Id="rId15" Type="http://schemas.openxmlformats.org/officeDocument/2006/relationships/image" Target="../media/image97.emf"/><Relationship Id="rId23" Type="http://schemas.openxmlformats.org/officeDocument/2006/relationships/image" Target="../media/image101.emf"/><Relationship Id="rId28" Type="http://schemas.openxmlformats.org/officeDocument/2006/relationships/customXml" Target="../ink/ink101.xml"/><Relationship Id="rId36" Type="http://schemas.openxmlformats.org/officeDocument/2006/relationships/customXml" Target="../ink/ink105.xml"/><Relationship Id="rId49" Type="http://schemas.openxmlformats.org/officeDocument/2006/relationships/image" Target="../media/image114.emf"/><Relationship Id="rId10" Type="http://schemas.openxmlformats.org/officeDocument/2006/relationships/customXml" Target="../ink/ink92.xml"/><Relationship Id="rId19" Type="http://schemas.openxmlformats.org/officeDocument/2006/relationships/image" Target="../media/image99.emf"/><Relationship Id="rId31" Type="http://schemas.openxmlformats.org/officeDocument/2006/relationships/image" Target="../media/image105.emf"/><Relationship Id="rId44" Type="http://schemas.openxmlformats.org/officeDocument/2006/relationships/customXml" Target="../ink/ink109.xml"/><Relationship Id="rId4" Type="http://schemas.openxmlformats.org/officeDocument/2006/relationships/customXml" Target="../ink/ink89.xml"/><Relationship Id="rId9" Type="http://schemas.openxmlformats.org/officeDocument/2006/relationships/image" Target="../media/image94.emf"/><Relationship Id="rId14" Type="http://schemas.openxmlformats.org/officeDocument/2006/relationships/customXml" Target="../ink/ink94.xml"/><Relationship Id="rId22" Type="http://schemas.openxmlformats.org/officeDocument/2006/relationships/customXml" Target="../ink/ink98.xml"/><Relationship Id="rId27" Type="http://schemas.openxmlformats.org/officeDocument/2006/relationships/image" Target="../media/image103.emf"/><Relationship Id="rId30" Type="http://schemas.openxmlformats.org/officeDocument/2006/relationships/customXml" Target="../ink/ink102.xml"/><Relationship Id="rId35" Type="http://schemas.openxmlformats.org/officeDocument/2006/relationships/image" Target="../media/image107.emf"/><Relationship Id="rId43" Type="http://schemas.openxmlformats.org/officeDocument/2006/relationships/image" Target="../media/image111.emf"/><Relationship Id="rId48" Type="http://schemas.openxmlformats.org/officeDocument/2006/relationships/customXml" Target="../ink/ink111.xml"/><Relationship Id="rId8" Type="http://schemas.openxmlformats.org/officeDocument/2006/relationships/customXml" Target="../ink/ink9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customXml" Target="../ink/ink9.xml"/><Relationship Id="rId18" Type="http://schemas.openxmlformats.org/officeDocument/2006/relationships/image" Target="../media/image14.emf"/><Relationship Id="rId26" Type="http://schemas.openxmlformats.org/officeDocument/2006/relationships/image" Target="../media/image18.emf"/><Relationship Id="rId3" Type="http://schemas.openxmlformats.org/officeDocument/2006/relationships/customXml" Target="../ink/ink4.xml"/><Relationship Id="rId21" Type="http://schemas.openxmlformats.org/officeDocument/2006/relationships/customXml" Target="../ink/ink13.xml"/><Relationship Id="rId7" Type="http://schemas.openxmlformats.org/officeDocument/2006/relationships/customXml" Target="../ink/ink6.xml"/><Relationship Id="rId12" Type="http://schemas.openxmlformats.org/officeDocument/2006/relationships/image" Target="../media/image11.emf"/><Relationship Id="rId17" Type="http://schemas.openxmlformats.org/officeDocument/2006/relationships/customXml" Target="../ink/ink11.xml"/><Relationship Id="rId25" Type="http://schemas.openxmlformats.org/officeDocument/2006/relationships/customXml" Target="../ink/ink15.xml"/><Relationship Id="rId2" Type="http://schemas.openxmlformats.org/officeDocument/2006/relationships/image" Target="../media/image6.jpeg"/><Relationship Id="rId16" Type="http://schemas.openxmlformats.org/officeDocument/2006/relationships/image" Target="../media/image13.emf"/><Relationship Id="rId20" Type="http://schemas.openxmlformats.org/officeDocument/2006/relationships/image" Target="../media/image15.emf"/><Relationship Id="rId29" Type="http://schemas.openxmlformats.org/officeDocument/2006/relationships/customXml" Target="../ink/ink17.xml"/><Relationship Id="rId1" Type="http://schemas.openxmlformats.org/officeDocument/2006/relationships/slideLayout" Target="../slideLayouts/slideLayout4.xml"/><Relationship Id="rId6" Type="http://schemas.openxmlformats.org/officeDocument/2006/relationships/image" Target="../media/image8.emf"/><Relationship Id="rId11" Type="http://schemas.openxmlformats.org/officeDocument/2006/relationships/customXml" Target="../ink/ink8.xml"/><Relationship Id="rId24" Type="http://schemas.openxmlformats.org/officeDocument/2006/relationships/image" Target="../media/image17.emf"/><Relationship Id="rId32" Type="http://schemas.openxmlformats.org/officeDocument/2006/relationships/image" Target="../media/image21.emf"/><Relationship Id="rId5" Type="http://schemas.openxmlformats.org/officeDocument/2006/relationships/customXml" Target="../ink/ink5.xml"/><Relationship Id="rId15" Type="http://schemas.openxmlformats.org/officeDocument/2006/relationships/customXml" Target="../ink/ink10.xml"/><Relationship Id="rId23" Type="http://schemas.openxmlformats.org/officeDocument/2006/relationships/customXml" Target="../ink/ink14.xml"/><Relationship Id="rId28" Type="http://schemas.openxmlformats.org/officeDocument/2006/relationships/image" Target="../media/image19.emf"/><Relationship Id="rId10" Type="http://schemas.openxmlformats.org/officeDocument/2006/relationships/image" Target="../media/image10.emf"/><Relationship Id="rId19" Type="http://schemas.openxmlformats.org/officeDocument/2006/relationships/customXml" Target="../ink/ink12.xml"/><Relationship Id="rId31" Type="http://schemas.openxmlformats.org/officeDocument/2006/relationships/customXml" Target="../ink/ink18.xml"/><Relationship Id="rId4" Type="http://schemas.openxmlformats.org/officeDocument/2006/relationships/image" Target="../media/image7.emf"/><Relationship Id="rId9" Type="http://schemas.openxmlformats.org/officeDocument/2006/relationships/customXml" Target="../ink/ink7.xml"/><Relationship Id="rId14" Type="http://schemas.openxmlformats.org/officeDocument/2006/relationships/image" Target="../media/image12.emf"/><Relationship Id="rId22" Type="http://schemas.openxmlformats.org/officeDocument/2006/relationships/image" Target="../media/image16.emf"/><Relationship Id="rId27" Type="http://schemas.openxmlformats.org/officeDocument/2006/relationships/customXml" Target="../ink/ink16.xml"/><Relationship Id="rId30" Type="http://schemas.openxmlformats.org/officeDocument/2006/relationships/image" Target="../media/image20.emf"/></Relationships>
</file>

<file path=ppt/slides/_rels/slide3.xml.rels><?xml version="1.0" encoding="UTF-8" standalone="yes"?>
<Relationships xmlns="http://schemas.openxmlformats.org/package/2006/relationships"><Relationship Id="rId8" Type="http://schemas.openxmlformats.org/officeDocument/2006/relationships/customXml" Target="../ink/ink22.xml"/><Relationship Id="rId13" Type="http://schemas.openxmlformats.org/officeDocument/2006/relationships/image" Target="../media/image27.emf"/><Relationship Id="rId3" Type="http://schemas.openxmlformats.org/officeDocument/2006/relationships/image" Target="../media/image22.emf"/><Relationship Id="rId7" Type="http://schemas.openxmlformats.org/officeDocument/2006/relationships/image" Target="../media/image24.emf"/><Relationship Id="rId12" Type="http://schemas.openxmlformats.org/officeDocument/2006/relationships/customXml" Target="../ink/ink24.xml"/><Relationship Id="rId2" Type="http://schemas.openxmlformats.org/officeDocument/2006/relationships/customXml" Target="../ink/ink19.xml"/><Relationship Id="rId1" Type="http://schemas.openxmlformats.org/officeDocument/2006/relationships/slideLayout" Target="../slideLayouts/slideLayout4.xml"/><Relationship Id="rId6" Type="http://schemas.openxmlformats.org/officeDocument/2006/relationships/customXml" Target="../ink/ink21.xml"/><Relationship Id="rId11" Type="http://schemas.openxmlformats.org/officeDocument/2006/relationships/image" Target="../media/image26.emf"/><Relationship Id="rId5" Type="http://schemas.openxmlformats.org/officeDocument/2006/relationships/image" Target="../media/image23.emf"/><Relationship Id="rId15" Type="http://schemas.openxmlformats.org/officeDocument/2006/relationships/image" Target="../media/image28.emf"/><Relationship Id="rId10" Type="http://schemas.openxmlformats.org/officeDocument/2006/relationships/customXml" Target="../ink/ink23.xml"/><Relationship Id="rId4" Type="http://schemas.openxmlformats.org/officeDocument/2006/relationships/customXml" Target="../ink/ink20.xml"/><Relationship Id="rId9" Type="http://schemas.openxmlformats.org/officeDocument/2006/relationships/image" Target="../media/image25.emf"/><Relationship Id="rId14" Type="http://schemas.openxmlformats.org/officeDocument/2006/relationships/customXml" Target="../ink/ink25.xml"/></Relationships>
</file>

<file path=ppt/slides/_rels/slide4.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customXml" Target="../ink/ink26.xml"/><Relationship Id="rId1" Type="http://schemas.openxmlformats.org/officeDocument/2006/relationships/slideLayout" Target="../slideLayouts/slideLayout1.xml"/><Relationship Id="rId5" Type="http://schemas.openxmlformats.org/officeDocument/2006/relationships/image" Target="../media/image30.emf"/><Relationship Id="rId4" Type="http://schemas.openxmlformats.org/officeDocument/2006/relationships/customXml" Target="../ink/ink27.xml"/></Relationships>
</file>

<file path=ppt/slides/_rels/slide5.xml.rels><?xml version="1.0" encoding="UTF-8" standalone="yes"?>
<Relationships xmlns="http://schemas.openxmlformats.org/package/2006/relationships"><Relationship Id="rId8" Type="http://schemas.openxmlformats.org/officeDocument/2006/relationships/customXml" Target="../ink/ink31.xml"/><Relationship Id="rId13" Type="http://schemas.openxmlformats.org/officeDocument/2006/relationships/image" Target="../media/image36.emf"/><Relationship Id="rId3" Type="http://schemas.openxmlformats.org/officeDocument/2006/relationships/image" Target="../media/image31.emf"/><Relationship Id="rId7" Type="http://schemas.openxmlformats.org/officeDocument/2006/relationships/image" Target="../media/image33.emf"/><Relationship Id="rId12" Type="http://schemas.openxmlformats.org/officeDocument/2006/relationships/customXml" Target="../ink/ink33.xml"/><Relationship Id="rId2" Type="http://schemas.openxmlformats.org/officeDocument/2006/relationships/customXml" Target="../ink/ink28.xml"/><Relationship Id="rId1" Type="http://schemas.openxmlformats.org/officeDocument/2006/relationships/slideLayout" Target="../slideLayouts/slideLayout4.xml"/><Relationship Id="rId6" Type="http://schemas.openxmlformats.org/officeDocument/2006/relationships/customXml" Target="../ink/ink30.xml"/><Relationship Id="rId11" Type="http://schemas.openxmlformats.org/officeDocument/2006/relationships/image" Target="../media/image35.emf"/><Relationship Id="rId5" Type="http://schemas.openxmlformats.org/officeDocument/2006/relationships/image" Target="../media/image32.emf"/><Relationship Id="rId10" Type="http://schemas.openxmlformats.org/officeDocument/2006/relationships/customXml" Target="../ink/ink32.xml"/><Relationship Id="rId4" Type="http://schemas.openxmlformats.org/officeDocument/2006/relationships/customXml" Target="../ink/ink29.xml"/><Relationship Id="rId9" Type="http://schemas.openxmlformats.org/officeDocument/2006/relationships/image" Target="../media/image34.emf"/></Relationships>
</file>

<file path=ppt/slides/_rels/slide6.xml.rels><?xml version="1.0" encoding="UTF-8" standalone="yes"?>
<Relationships xmlns="http://schemas.openxmlformats.org/package/2006/relationships"><Relationship Id="rId8" Type="http://schemas.openxmlformats.org/officeDocument/2006/relationships/customXml" Target="../ink/ink37.xml"/><Relationship Id="rId13" Type="http://schemas.openxmlformats.org/officeDocument/2006/relationships/image" Target="../media/image42.emf"/><Relationship Id="rId3" Type="http://schemas.openxmlformats.org/officeDocument/2006/relationships/image" Target="../media/image37.emf"/><Relationship Id="rId7" Type="http://schemas.openxmlformats.org/officeDocument/2006/relationships/image" Target="../media/image39.emf"/><Relationship Id="rId12" Type="http://schemas.openxmlformats.org/officeDocument/2006/relationships/customXml" Target="../ink/ink39.xml"/><Relationship Id="rId2" Type="http://schemas.openxmlformats.org/officeDocument/2006/relationships/customXml" Target="../ink/ink34.xml"/><Relationship Id="rId1" Type="http://schemas.openxmlformats.org/officeDocument/2006/relationships/slideLayout" Target="../slideLayouts/slideLayout2.xml"/><Relationship Id="rId6" Type="http://schemas.openxmlformats.org/officeDocument/2006/relationships/customXml" Target="../ink/ink36.xml"/><Relationship Id="rId11" Type="http://schemas.openxmlformats.org/officeDocument/2006/relationships/image" Target="../media/image41.emf"/><Relationship Id="rId5" Type="http://schemas.openxmlformats.org/officeDocument/2006/relationships/image" Target="../media/image38.emf"/><Relationship Id="rId10" Type="http://schemas.openxmlformats.org/officeDocument/2006/relationships/customXml" Target="../ink/ink38.xml"/><Relationship Id="rId4" Type="http://schemas.openxmlformats.org/officeDocument/2006/relationships/customXml" Target="../ink/ink35.xml"/><Relationship Id="rId9" Type="http://schemas.openxmlformats.org/officeDocument/2006/relationships/image" Target="../media/image40.emf"/></Relationships>
</file>

<file path=ppt/slides/_rels/slide7.xml.rels><?xml version="1.0" encoding="UTF-8" standalone="yes"?>
<Relationships xmlns="http://schemas.openxmlformats.org/package/2006/relationships"><Relationship Id="rId8" Type="http://schemas.openxmlformats.org/officeDocument/2006/relationships/customXml" Target="../ink/ink43.xml"/><Relationship Id="rId13" Type="http://schemas.openxmlformats.org/officeDocument/2006/relationships/image" Target="../media/image48.emf"/><Relationship Id="rId18" Type="http://schemas.openxmlformats.org/officeDocument/2006/relationships/customXml" Target="../ink/ink48.xml"/><Relationship Id="rId26" Type="http://schemas.openxmlformats.org/officeDocument/2006/relationships/customXml" Target="../ink/ink52.xml"/><Relationship Id="rId3" Type="http://schemas.openxmlformats.org/officeDocument/2006/relationships/image" Target="../media/image43.emf"/><Relationship Id="rId21" Type="http://schemas.openxmlformats.org/officeDocument/2006/relationships/image" Target="../media/image52.emf"/><Relationship Id="rId7" Type="http://schemas.openxmlformats.org/officeDocument/2006/relationships/image" Target="../media/image45.emf"/><Relationship Id="rId12" Type="http://schemas.openxmlformats.org/officeDocument/2006/relationships/customXml" Target="../ink/ink45.xml"/><Relationship Id="rId17" Type="http://schemas.openxmlformats.org/officeDocument/2006/relationships/image" Target="../media/image50.emf"/><Relationship Id="rId25" Type="http://schemas.openxmlformats.org/officeDocument/2006/relationships/image" Target="../media/image54.emf"/><Relationship Id="rId33" Type="http://schemas.openxmlformats.org/officeDocument/2006/relationships/image" Target="../media/image58.emf"/><Relationship Id="rId2" Type="http://schemas.openxmlformats.org/officeDocument/2006/relationships/customXml" Target="../ink/ink40.xml"/><Relationship Id="rId16" Type="http://schemas.openxmlformats.org/officeDocument/2006/relationships/customXml" Target="../ink/ink47.xml"/><Relationship Id="rId20" Type="http://schemas.openxmlformats.org/officeDocument/2006/relationships/customXml" Target="../ink/ink49.xml"/><Relationship Id="rId29" Type="http://schemas.openxmlformats.org/officeDocument/2006/relationships/image" Target="../media/image56.emf"/><Relationship Id="rId1" Type="http://schemas.openxmlformats.org/officeDocument/2006/relationships/slideLayout" Target="../slideLayouts/slideLayout2.xml"/><Relationship Id="rId6" Type="http://schemas.openxmlformats.org/officeDocument/2006/relationships/customXml" Target="../ink/ink42.xml"/><Relationship Id="rId11" Type="http://schemas.openxmlformats.org/officeDocument/2006/relationships/image" Target="../media/image47.emf"/><Relationship Id="rId24" Type="http://schemas.openxmlformats.org/officeDocument/2006/relationships/customXml" Target="../ink/ink51.xml"/><Relationship Id="rId32" Type="http://schemas.openxmlformats.org/officeDocument/2006/relationships/customXml" Target="../ink/ink55.xml"/><Relationship Id="rId5" Type="http://schemas.openxmlformats.org/officeDocument/2006/relationships/image" Target="../media/image44.emf"/><Relationship Id="rId15" Type="http://schemas.openxmlformats.org/officeDocument/2006/relationships/image" Target="../media/image49.emf"/><Relationship Id="rId23" Type="http://schemas.openxmlformats.org/officeDocument/2006/relationships/image" Target="../media/image53.emf"/><Relationship Id="rId28" Type="http://schemas.openxmlformats.org/officeDocument/2006/relationships/customXml" Target="../ink/ink53.xml"/><Relationship Id="rId10" Type="http://schemas.openxmlformats.org/officeDocument/2006/relationships/customXml" Target="../ink/ink44.xml"/><Relationship Id="rId19" Type="http://schemas.openxmlformats.org/officeDocument/2006/relationships/image" Target="../media/image51.emf"/><Relationship Id="rId31" Type="http://schemas.openxmlformats.org/officeDocument/2006/relationships/image" Target="../media/image57.emf"/><Relationship Id="rId4" Type="http://schemas.openxmlformats.org/officeDocument/2006/relationships/customXml" Target="../ink/ink41.xml"/><Relationship Id="rId9" Type="http://schemas.openxmlformats.org/officeDocument/2006/relationships/image" Target="../media/image46.emf"/><Relationship Id="rId14" Type="http://schemas.openxmlformats.org/officeDocument/2006/relationships/customXml" Target="../ink/ink46.xml"/><Relationship Id="rId22" Type="http://schemas.openxmlformats.org/officeDocument/2006/relationships/customXml" Target="../ink/ink50.xml"/><Relationship Id="rId27" Type="http://schemas.openxmlformats.org/officeDocument/2006/relationships/image" Target="../media/image55.emf"/><Relationship Id="rId30" Type="http://schemas.openxmlformats.org/officeDocument/2006/relationships/customXml" Target="../ink/ink54.xml"/></Relationships>
</file>

<file path=ppt/slides/_rels/slide8.xml.rels><?xml version="1.0" encoding="UTF-8" standalone="yes"?>
<Relationships xmlns="http://schemas.openxmlformats.org/package/2006/relationships"><Relationship Id="rId8" Type="http://schemas.openxmlformats.org/officeDocument/2006/relationships/customXml" Target="../ink/ink59.xml"/><Relationship Id="rId13" Type="http://schemas.openxmlformats.org/officeDocument/2006/relationships/image" Target="../media/image64.emf"/><Relationship Id="rId3" Type="http://schemas.openxmlformats.org/officeDocument/2006/relationships/image" Target="../media/image59.emf"/><Relationship Id="rId7" Type="http://schemas.openxmlformats.org/officeDocument/2006/relationships/image" Target="../media/image61.emf"/><Relationship Id="rId12" Type="http://schemas.openxmlformats.org/officeDocument/2006/relationships/customXml" Target="../ink/ink61.xml"/><Relationship Id="rId2" Type="http://schemas.openxmlformats.org/officeDocument/2006/relationships/customXml" Target="../ink/ink56.xml"/><Relationship Id="rId1" Type="http://schemas.openxmlformats.org/officeDocument/2006/relationships/slideLayout" Target="../slideLayouts/slideLayout2.xml"/><Relationship Id="rId6" Type="http://schemas.openxmlformats.org/officeDocument/2006/relationships/customXml" Target="../ink/ink58.xml"/><Relationship Id="rId11" Type="http://schemas.openxmlformats.org/officeDocument/2006/relationships/image" Target="../media/image63.emf"/><Relationship Id="rId5" Type="http://schemas.openxmlformats.org/officeDocument/2006/relationships/image" Target="../media/image60.emf"/><Relationship Id="rId10" Type="http://schemas.openxmlformats.org/officeDocument/2006/relationships/customXml" Target="../ink/ink60.xml"/><Relationship Id="rId4" Type="http://schemas.openxmlformats.org/officeDocument/2006/relationships/customXml" Target="../ink/ink57.xml"/><Relationship Id="rId9" Type="http://schemas.openxmlformats.org/officeDocument/2006/relationships/image" Target="../media/image62.emf"/></Relationships>
</file>

<file path=ppt/slides/_rels/slide9.xml.rels><?xml version="1.0" encoding="UTF-8" standalone="yes"?>
<Relationships xmlns="http://schemas.openxmlformats.org/package/2006/relationships"><Relationship Id="rId8" Type="http://schemas.openxmlformats.org/officeDocument/2006/relationships/customXml" Target="../ink/ink65.xml"/><Relationship Id="rId13" Type="http://schemas.openxmlformats.org/officeDocument/2006/relationships/image" Target="../media/image70.emf"/><Relationship Id="rId18" Type="http://schemas.openxmlformats.org/officeDocument/2006/relationships/customXml" Target="../ink/ink70.xml"/><Relationship Id="rId3" Type="http://schemas.openxmlformats.org/officeDocument/2006/relationships/image" Target="../media/image65.emf"/><Relationship Id="rId21" Type="http://schemas.openxmlformats.org/officeDocument/2006/relationships/image" Target="../media/image74.emf"/><Relationship Id="rId7" Type="http://schemas.openxmlformats.org/officeDocument/2006/relationships/image" Target="../media/image67.emf"/><Relationship Id="rId12" Type="http://schemas.openxmlformats.org/officeDocument/2006/relationships/customXml" Target="../ink/ink67.xml"/><Relationship Id="rId17" Type="http://schemas.openxmlformats.org/officeDocument/2006/relationships/image" Target="../media/image72.emf"/><Relationship Id="rId25" Type="http://schemas.openxmlformats.org/officeDocument/2006/relationships/image" Target="../media/image76.emf"/><Relationship Id="rId2" Type="http://schemas.openxmlformats.org/officeDocument/2006/relationships/customXml" Target="../ink/ink62.xml"/><Relationship Id="rId16" Type="http://schemas.openxmlformats.org/officeDocument/2006/relationships/customXml" Target="../ink/ink69.xml"/><Relationship Id="rId20" Type="http://schemas.openxmlformats.org/officeDocument/2006/relationships/customXml" Target="../ink/ink71.xml"/><Relationship Id="rId1" Type="http://schemas.openxmlformats.org/officeDocument/2006/relationships/slideLayout" Target="../slideLayouts/slideLayout2.xml"/><Relationship Id="rId6" Type="http://schemas.openxmlformats.org/officeDocument/2006/relationships/customXml" Target="../ink/ink64.xml"/><Relationship Id="rId11" Type="http://schemas.openxmlformats.org/officeDocument/2006/relationships/image" Target="../media/image69.emf"/><Relationship Id="rId24" Type="http://schemas.openxmlformats.org/officeDocument/2006/relationships/customXml" Target="../ink/ink73.xml"/><Relationship Id="rId5" Type="http://schemas.openxmlformats.org/officeDocument/2006/relationships/image" Target="../media/image66.emf"/><Relationship Id="rId15" Type="http://schemas.openxmlformats.org/officeDocument/2006/relationships/image" Target="../media/image71.emf"/><Relationship Id="rId23" Type="http://schemas.openxmlformats.org/officeDocument/2006/relationships/image" Target="../media/image75.emf"/><Relationship Id="rId10" Type="http://schemas.openxmlformats.org/officeDocument/2006/relationships/customXml" Target="../ink/ink66.xml"/><Relationship Id="rId19" Type="http://schemas.openxmlformats.org/officeDocument/2006/relationships/image" Target="../media/image73.emf"/><Relationship Id="rId4" Type="http://schemas.openxmlformats.org/officeDocument/2006/relationships/customXml" Target="../ink/ink63.xml"/><Relationship Id="rId9" Type="http://schemas.openxmlformats.org/officeDocument/2006/relationships/image" Target="../media/image68.emf"/><Relationship Id="rId14" Type="http://schemas.openxmlformats.org/officeDocument/2006/relationships/customXml" Target="../ink/ink68.xml"/><Relationship Id="rId22" Type="http://schemas.openxmlformats.org/officeDocument/2006/relationships/customXml" Target="../ink/ink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r>
              <a:rPr lang="en-US" altLang="zh-CN" dirty="0"/>
              <a:t/>
            </a:r>
            <a:br>
              <a:rPr lang="en-US" altLang="zh-CN" dirty="0"/>
            </a:br>
            <a:r>
              <a:rPr lang="zh-CN" altLang="en-US" dirty="0"/>
              <a:t>马原理</a:t>
            </a:r>
          </a:p>
        </p:txBody>
      </p:sp>
      <p:sp>
        <p:nvSpPr>
          <p:cNvPr id="3" name="副标题 2">
            <a:extLst>
              <a:ext uri="{FF2B5EF4-FFF2-40B4-BE49-F238E27FC236}">
                <a16:creationId xmlns:a16="http://schemas.microsoft.com/office/drawing/2014/main" xmlns="" id="{71D5E647-2926-4AD8-B6DA-F68822BF186C}"/>
              </a:ext>
            </a:extLst>
          </p:cNvPr>
          <p:cNvSpPr>
            <a:spLocks noGrp="1"/>
          </p:cNvSpPr>
          <p:nvPr>
            <p:ph type="subTitle" idx="1"/>
          </p:nvPr>
        </p:nvSpPr>
        <p:spPr>
          <a:xfrm>
            <a:off x="539263" y="3965340"/>
            <a:ext cx="8436462" cy="647224"/>
          </a:xfrm>
        </p:spPr>
        <p:txBody>
          <a:bodyPr/>
          <a:lstStyle/>
          <a:p>
            <a:r>
              <a:rPr lang="zh-CN" altLang="en-US" sz="2400" dirty="0"/>
              <a:t>主讲人  徐涛</a:t>
            </a:r>
          </a:p>
          <a:p>
            <a:r>
              <a:rPr lang="zh-CN" altLang="en-US" sz="2400" dirty="0"/>
              <a:t>配套教材：</a:t>
            </a:r>
            <a:r>
              <a:rPr lang="en-US" altLang="zh-CN" sz="2400" dirty="0"/>
              <a:t>《</a:t>
            </a:r>
            <a:r>
              <a:rPr lang="zh-CN" altLang="en-US" sz="2400" dirty="0"/>
              <a:t>考研政治核心考案</a:t>
            </a:r>
            <a:r>
              <a:rPr lang="en-US" altLang="zh-CN" sz="2400" dirty="0"/>
              <a:t>》</a:t>
            </a:r>
          </a:p>
        </p:txBody>
      </p:sp>
      <mc:AlternateContent xmlns:mc="http://schemas.openxmlformats.org/markup-compatibility/2006">
        <mc:Choice xmlns:p14="http://schemas.microsoft.com/office/powerpoint/2010/main" xmlns="" Requires="p14">
          <p:contentPart p14:bwMode="auto" r:id="rId2">
            <p14:nvContentPartPr>
              <p14:cNvPr id="1026" name="Ink 2"/>
              <p14:cNvContentPartPr>
                <a14:cpLocks xmlns:a14="http://schemas.microsoft.com/office/drawing/2010/main" noRot="1" noChangeAspect="1" noEditPoints="1" noChangeArrowheads="1" noChangeShapeType="1"/>
              </p14:cNvContentPartPr>
              <p14:nvPr/>
            </p14:nvContentPartPr>
            <p14:xfrm>
              <a:off x="5311775" y="973138"/>
              <a:ext cx="498475" cy="741362"/>
            </p14:xfrm>
          </p:contentPart>
        </mc:Choice>
        <mc:Fallback>
          <p:pic>
            <p:nvPicPr>
              <p:cNvPr id="1026" name="Ink 2"/>
              <p:cNvPicPr>
                <a:picLocks noRot="1" noChangeAspect="1" noEditPoints="1" noChangeArrowheads="1" noChangeShapeType="1"/>
              </p:cNvPicPr>
              <p:nvPr/>
            </p:nvPicPr>
            <p:blipFill>
              <a:blip r:embed="rId3"/>
              <a:stretch>
                <a:fillRect/>
              </a:stretch>
            </p:blipFill>
            <p:spPr>
              <a:xfrm>
                <a:off x="5302349" y="963786"/>
                <a:ext cx="517326" cy="760067"/>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1027" name="Ink 3"/>
              <p14:cNvContentPartPr>
                <a14:cpLocks xmlns:a14="http://schemas.microsoft.com/office/drawing/2010/main" noRot="1" noChangeAspect="1" noEditPoints="1" noChangeArrowheads="1" noChangeShapeType="1"/>
              </p14:cNvContentPartPr>
              <p14:nvPr/>
            </p14:nvContentPartPr>
            <p14:xfrm>
              <a:off x="6515100" y="2495550"/>
              <a:ext cx="320675" cy="284163"/>
            </p14:xfrm>
          </p:contentPart>
        </mc:Choice>
        <mc:Fallback>
          <p:pic>
            <p:nvPicPr>
              <p:cNvPr id="1027" name="Ink 3"/>
              <p:cNvPicPr>
                <a:picLocks noRot="1" noChangeAspect="1" noEditPoints="1" noChangeArrowheads="1" noChangeShapeType="1"/>
              </p:cNvPicPr>
              <p:nvPr/>
            </p:nvPicPr>
            <p:blipFill>
              <a:blip r:embed="rId5"/>
              <a:stretch>
                <a:fillRect/>
              </a:stretch>
            </p:blipFill>
            <p:spPr>
              <a:xfrm>
                <a:off x="6505753" y="2486221"/>
                <a:ext cx="339369" cy="3028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1028" name="Ink 4"/>
              <p14:cNvContentPartPr>
                <a14:cpLocks xmlns:a14="http://schemas.microsoft.com/office/drawing/2010/main" noRot="1" noChangeAspect="1" noEditPoints="1" noChangeArrowheads="1" noChangeShapeType="1"/>
              </p14:cNvContentPartPr>
              <p14:nvPr/>
            </p14:nvContentPartPr>
            <p14:xfrm>
              <a:off x="5484813" y="2401888"/>
              <a:ext cx="2286000" cy="85725"/>
            </p14:xfrm>
          </p:contentPart>
        </mc:Choice>
        <mc:Fallback>
          <p:pic>
            <p:nvPicPr>
              <p:cNvPr id="1028" name="Ink 4"/>
              <p:cNvPicPr>
                <a:picLocks noRot="1" noChangeAspect="1" noEditPoints="1" noChangeArrowheads="1" noChangeShapeType="1"/>
              </p:cNvPicPr>
              <p:nvPr/>
            </p:nvPicPr>
            <p:blipFill>
              <a:blip r:embed="rId7"/>
              <a:stretch>
                <a:fillRect/>
              </a:stretch>
            </p:blipFill>
            <p:spPr>
              <a:xfrm>
                <a:off x="5475454" y="2391848"/>
                <a:ext cx="2304717" cy="105805"/>
              </a:xfrm>
              <a:prstGeom prst="rect">
                <a:avLst/>
              </a:prstGeom>
            </p:spPr>
          </p:pic>
        </mc:Fallback>
      </mc:AlternateContent>
    </p:spTree>
    <p:extLst>
      <p:ext uri="{BB962C8B-B14F-4D97-AF65-F5344CB8AC3E}">
        <p14:creationId xmlns:p14="http://schemas.microsoft.com/office/powerpoint/2010/main" xmlns="" val="4076397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52731E7-D43C-48F7-A7C0-C16AD92DCD94}"/>
              </a:ext>
            </a:extLst>
          </p:cNvPr>
          <p:cNvSpPr>
            <a:spLocks noGrp="1"/>
          </p:cNvSpPr>
          <p:nvPr>
            <p:ph type="title"/>
          </p:nvPr>
        </p:nvSpPr>
        <p:spPr>
          <a:xfrm>
            <a:off x="528912" y="710558"/>
            <a:ext cx="8453723" cy="537881"/>
          </a:xfrm>
        </p:spPr>
        <p:txBody>
          <a:bodyPr/>
          <a:lstStyle/>
          <a:p>
            <a:pPr algn="ctr">
              <a:lnSpc>
                <a:spcPct val="150000"/>
              </a:lnSpc>
            </a:pPr>
            <a:r>
              <a:rPr lang="zh-CN" altLang="en-US" dirty="0"/>
              <a:t>马克思主义科学的世界观和方法论、</a:t>
            </a:r>
            <a:r>
              <a:rPr lang="en-US" altLang="zh-CN" dirty="0"/>
              <a:t/>
            </a:r>
            <a:br>
              <a:rPr lang="en-US" altLang="zh-CN" dirty="0"/>
            </a:br>
            <a:r>
              <a:rPr lang="zh-CN" altLang="en-US" dirty="0"/>
              <a:t>政治立场、理论品质和社会理想</a:t>
            </a:r>
            <a:endParaRPr lang="zh-CN" altLang="en-US" b="0" dirty="0"/>
          </a:p>
        </p:txBody>
      </p:sp>
      <p:sp>
        <p:nvSpPr>
          <p:cNvPr id="3" name="内容占位符 2">
            <a:extLst>
              <a:ext uri="{FF2B5EF4-FFF2-40B4-BE49-F238E27FC236}">
                <a16:creationId xmlns:a16="http://schemas.microsoft.com/office/drawing/2014/main" xmlns="" id="{8CBF9487-8978-4A25-8D62-51213E749950}"/>
              </a:ext>
            </a:extLst>
          </p:cNvPr>
          <p:cNvSpPr>
            <a:spLocks noGrp="1"/>
          </p:cNvSpPr>
          <p:nvPr>
            <p:ph idx="1"/>
          </p:nvPr>
        </p:nvSpPr>
        <p:spPr>
          <a:xfrm>
            <a:off x="528912" y="1744393"/>
            <a:ext cx="8572885" cy="4575723"/>
          </a:xfrm>
        </p:spPr>
        <p:txBody>
          <a:bodyPr>
            <a:normAutofit fontScale="92500"/>
          </a:bodyPr>
          <a:lstStyle/>
          <a:p>
            <a:r>
              <a:rPr lang="zh-CN" altLang="en-US" dirty="0"/>
              <a:t>辩证唯物主义与历史唯物主义是无产阶级的最根本的世界观与方法论 。</a:t>
            </a:r>
          </a:p>
          <a:p>
            <a:r>
              <a:rPr lang="zh-CN" altLang="en-US" dirty="0"/>
              <a:t>马克思主义政党的一切理论和奋斗都应致力于实现以劳动人民为主 体的最广大人民的根本利益</a:t>
            </a:r>
            <a:r>
              <a:rPr lang="en-US" altLang="zh-CN" dirty="0"/>
              <a:t>,</a:t>
            </a:r>
            <a:r>
              <a:rPr lang="zh-CN" altLang="en-US" dirty="0"/>
              <a:t>这是马克思主义最鲜明的政治立场。 </a:t>
            </a:r>
          </a:p>
          <a:p>
            <a:r>
              <a:rPr lang="zh-CN" altLang="en-US" dirty="0"/>
              <a:t>坚持一切从实际出发</a:t>
            </a:r>
            <a:r>
              <a:rPr lang="en-US" altLang="zh-CN" dirty="0"/>
              <a:t>,</a:t>
            </a:r>
            <a:r>
              <a:rPr lang="zh-CN" altLang="en-US" dirty="0"/>
              <a:t>理论联系实际</a:t>
            </a:r>
            <a:r>
              <a:rPr lang="en-US" altLang="zh-CN" dirty="0"/>
              <a:t>,</a:t>
            </a:r>
            <a:r>
              <a:rPr lang="zh-CN" altLang="en-US" dirty="0"/>
              <a:t>实事求是</a:t>
            </a:r>
            <a:r>
              <a:rPr lang="en-US" altLang="zh-CN" dirty="0"/>
              <a:t>,</a:t>
            </a:r>
            <a:r>
              <a:rPr lang="zh-CN" altLang="en-US" dirty="0"/>
              <a:t>在实践中检验真 理和发展真理</a:t>
            </a:r>
            <a:r>
              <a:rPr lang="en-US" altLang="zh-CN" dirty="0"/>
              <a:t>,</a:t>
            </a:r>
            <a:r>
              <a:rPr lang="zh-CN" altLang="en-US" dirty="0"/>
              <a:t>是马克思主义最重要的理论品质</a:t>
            </a:r>
            <a:r>
              <a:rPr lang="en-US" altLang="zh-CN" dirty="0"/>
              <a:t>,</a:t>
            </a:r>
            <a:r>
              <a:rPr lang="zh-CN" altLang="en-US" dirty="0"/>
              <a:t>即与时俱进的理 论品质。 </a:t>
            </a:r>
          </a:p>
          <a:p>
            <a:r>
              <a:rPr lang="zh-CN" altLang="en-US" dirty="0"/>
              <a:t>实现物质财富极大丰富、人民精神境界极大提高、每个人自由而全 面发展的共产主义社会</a:t>
            </a:r>
            <a:r>
              <a:rPr lang="en-US" altLang="zh-CN" dirty="0"/>
              <a:t>,</a:t>
            </a:r>
            <a:r>
              <a:rPr lang="zh-CN" altLang="en-US" dirty="0"/>
              <a:t>是马克思主义最崇高的社会理想。 </a:t>
            </a:r>
          </a:p>
        </p:txBody>
      </p:sp>
      <p:sp>
        <p:nvSpPr>
          <p:cNvPr id="4" name="文本框 11267">
            <a:extLst>
              <a:ext uri="{FF2B5EF4-FFF2-40B4-BE49-F238E27FC236}">
                <a16:creationId xmlns:a16="http://schemas.microsoft.com/office/drawing/2014/main" xmlns="" id="{665A7159-6AE0-4A8F-976E-AFB9F2EA332D}"/>
              </a:ext>
            </a:extLst>
          </p:cNvPr>
          <p:cNvSpPr txBox="1">
            <a:spLocks noChangeArrowheads="1"/>
          </p:cNvSpPr>
          <p:nvPr/>
        </p:nvSpPr>
        <p:spPr bwMode="auto">
          <a:xfrm>
            <a:off x="536915" y="747440"/>
            <a:ext cx="1144588"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p>
        </p:txBody>
      </p:sp>
      <mc:AlternateContent xmlns:mc="http://schemas.openxmlformats.org/markup-compatibility/2006">
        <mc:Choice xmlns:p14="http://schemas.microsoft.com/office/powerpoint/2010/main" xmlns="" Requires="p14">
          <p:contentPart p14:bwMode="auto" r:id="rId2">
            <p14:nvContentPartPr>
              <p14:cNvPr id="10242" name="Ink 2"/>
              <p14:cNvContentPartPr>
                <a14:cpLocks xmlns:a14="http://schemas.microsoft.com/office/drawing/2010/main" noRot="1" noChangeAspect="1" noEditPoints="1" noChangeArrowheads="1" noChangeShapeType="1"/>
              </p14:cNvContentPartPr>
              <p14:nvPr/>
            </p14:nvContentPartPr>
            <p14:xfrm>
              <a:off x="3675063" y="295275"/>
              <a:ext cx="446087" cy="395288"/>
            </p14:xfrm>
          </p:contentPart>
        </mc:Choice>
        <mc:Fallback>
          <p:pic>
            <p:nvPicPr>
              <p:cNvPr id="10242" name="Ink 2"/>
              <p:cNvPicPr>
                <a:picLocks noRot="1" noChangeAspect="1" noEditPoints="1" noChangeArrowheads="1" noChangeShapeType="1"/>
              </p:cNvPicPr>
              <p:nvPr/>
            </p:nvPicPr>
            <p:blipFill>
              <a:blip r:embed="rId3"/>
              <a:stretch>
                <a:fillRect/>
              </a:stretch>
            </p:blipFill>
            <p:spPr>
              <a:xfrm>
                <a:off x="3665747" y="285949"/>
                <a:ext cx="464719" cy="4139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10243" name="Ink 3"/>
              <p14:cNvContentPartPr>
                <a14:cpLocks xmlns:a14="http://schemas.microsoft.com/office/drawing/2010/main" noRot="1" noChangeAspect="1" noEditPoints="1" noChangeArrowheads="1" noChangeShapeType="1"/>
              </p14:cNvContentPartPr>
              <p14:nvPr/>
            </p14:nvContentPartPr>
            <p14:xfrm>
              <a:off x="1155700" y="1323975"/>
              <a:ext cx="396875" cy="304800"/>
            </p14:xfrm>
          </p:contentPart>
        </mc:Choice>
        <mc:Fallback>
          <p:pic>
            <p:nvPicPr>
              <p:cNvPr id="10243" name="Ink 3"/>
              <p:cNvPicPr>
                <a:picLocks noRot="1" noChangeAspect="1" noEditPoints="1" noChangeArrowheads="1" noChangeShapeType="1"/>
              </p:cNvPicPr>
              <p:nvPr/>
            </p:nvPicPr>
            <p:blipFill>
              <a:blip r:embed="rId5"/>
              <a:stretch>
                <a:fillRect/>
              </a:stretch>
            </p:blipFill>
            <p:spPr>
              <a:xfrm>
                <a:off x="1146370" y="1314608"/>
                <a:ext cx="415535" cy="323535"/>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10244" name="Ink 4"/>
              <p14:cNvContentPartPr>
                <a14:cpLocks xmlns:a14="http://schemas.microsoft.com/office/drawing/2010/main" noRot="1" noChangeAspect="1" noEditPoints="1" noChangeArrowheads="1" noChangeShapeType="1"/>
              </p14:cNvContentPartPr>
              <p14:nvPr/>
            </p14:nvContentPartPr>
            <p14:xfrm>
              <a:off x="2238375" y="935038"/>
              <a:ext cx="415925" cy="423862"/>
            </p14:xfrm>
          </p:contentPart>
        </mc:Choice>
        <mc:Fallback>
          <p:pic>
            <p:nvPicPr>
              <p:cNvPr id="10244" name="Ink 4"/>
              <p:cNvPicPr>
                <a:picLocks noRot="1" noChangeAspect="1" noEditPoints="1" noChangeArrowheads="1" noChangeShapeType="1"/>
              </p:cNvPicPr>
              <p:nvPr/>
            </p:nvPicPr>
            <p:blipFill>
              <a:blip r:embed="rId7"/>
              <a:stretch>
                <a:fillRect/>
              </a:stretch>
            </p:blipFill>
            <p:spPr>
              <a:xfrm>
                <a:off x="2229085" y="925643"/>
                <a:ext cx="434506" cy="442652"/>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10245" name="Ink 5"/>
              <p14:cNvContentPartPr>
                <a14:cpLocks xmlns:a14="http://schemas.microsoft.com/office/drawing/2010/main" noRot="1" noChangeAspect="1" noEditPoints="1" noChangeArrowheads="1" noChangeShapeType="1"/>
              </p14:cNvContentPartPr>
              <p14:nvPr/>
            </p14:nvContentPartPr>
            <p14:xfrm>
              <a:off x="5497513" y="817563"/>
              <a:ext cx="517525" cy="455612"/>
            </p14:xfrm>
          </p:contentPart>
        </mc:Choice>
        <mc:Fallback>
          <p:pic>
            <p:nvPicPr>
              <p:cNvPr id="10245" name="Ink 5"/>
              <p:cNvPicPr>
                <a:picLocks noRot="1" noChangeAspect="1" noEditPoints="1" noChangeArrowheads="1" noChangeShapeType="1"/>
              </p:cNvPicPr>
              <p:nvPr/>
            </p:nvPicPr>
            <p:blipFill>
              <a:blip r:embed="rId9"/>
              <a:stretch>
                <a:fillRect/>
              </a:stretch>
            </p:blipFill>
            <p:spPr>
              <a:xfrm>
                <a:off x="5488214" y="808257"/>
                <a:ext cx="536123" cy="474223"/>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10246" name="Ink 6"/>
              <p14:cNvContentPartPr>
                <a14:cpLocks xmlns:a14="http://schemas.microsoft.com/office/drawing/2010/main" noRot="1" noChangeAspect="1" noEditPoints="1" noChangeArrowheads="1" noChangeShapeType="1"/>
              </p14:cNvContentPartPr>
              <p14:nvPr/>
            </p14:nvContentPartPr>
            <p14:xfrm>
              <a:off x="6061075" y="1592263"/>
              <a:ext cx="884238" cy="785812"/>
            </p14:xfrm>
          </p:contentPart>
        </mc:Choice>
        <mc:Fallback>
          <p:pic>
            <p:nvPicPr>
              <p:cNvPr id="10246" name="Ink 6"/>
              <p:cNvPicPr>
                <a:picLocks noRot="1" noChangeAspect="1" noEditPoints="1" noChangeArrowheads="1" noChangeShapeType="1"/>
              </p:cNvPicPr>
              <p:nvPr/>
            </p:nvPicPr>
            <p:blipFill>
              <a:blip r:embed="rId11"/>
              <a:stretch>
                <a:fillRect/>
              </a:stretch>
            </p:blipFill>
            <p:spPr>
              <a:xfrm>
                <a:off x="6051722" y="1582908"/>
                <a:ext cx="902944" cy="804522"/>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10247" name="Ink 7"/>
              <p14:cNvContentPartPr>
                <a14:cpLocks xmlns:a14="http://schemas.microsoft.com/office/drawing/2010/main" noRot="1" noChangeAspect="1" noEditPoints="1" noChangeArrowheads="1" noChangeShapeType="1"/>
              </p14:cNvContentPartPr>
              <p14:nvPr/>
            </p14:nvContentPartPr>
            <p14:xfrm>
              <a:off x="6059488" y="3011488"/>
              <a:ext cx="766762" cy="708025"/>
            </p14:xfrm>
          </p:contentPart>
        </mc:Choice>
        <mc:Fallback>
          <p:pic>
            <p:nvPicPr>
              <p:cNvPr id="10247" name="Ink 7"/>
              <p:cNvPicPr>
                <a:picLocks noRot="1" noChangeAspect="1" noEditPoints="1" noChangeArrowheads="1" noChangeShapeType="1"/>
              </p:cNvPicPr>
              <p:nvPr/>
            </p:nvPicPr>
            <p:blipFill>
              <a:blip r:embed="rId13"/>
              <a:stretch>
                <a:fillRect/>
              </a:stretch>
            </p:blipFill>
            <p:spPr>
              <a:xfrm>
                <a:off x="6050137" y="3002162"/>
                <a:ext cx="785464" cy="726676"/>
              </a:xfrm>
              <a:prstGeom prst="rect">
                <a:avLst/>
              </a:prstGeom>
            </p:spPr>
          </p:pic>
        </mc:Fallback>
      </mc:AlternateContent>
      <mc:AlternateContent xmlns:mc="http://schemas.openxmlformats.org/markup-compatibility/2006">
        <mc:Choice xmlns:p14="http://schemas.microsoft.com/office/powerpoint/2010/main" xmlns="" Requires="p14">
          <p:contentPart p14:bwMode="auto" r:id="rId14">
            <p14:nvContentPartPr>
              <p14:cNvPr id="10248" name="Ink 8"/>
              <p14:cNvContentPartPr>
                <a14:cpLocks xmlns:a14="http://schemas.microsoft.com/office/drawing/2010/main" noRot="1" noChangeAspect="1" noEditPoints="1" noChangeArrowheads="1" noChangeShapeType="1"/>
              </p14:cNvContentPartPr>
              <p14:nvPr/>
            </p14:nvContentPartPr>
            <p14:xfrm>
              <a:off x="3890963" y="865188"/>
              <a:ext cx="455612" cy="420687"/>
            </p14:xfrm>
          </p:contentPart>
        </mc:Choice>
        <mc:Fallback>
          <p:pic>
            <p:nvPicPr>
              <p:cNvPr id="10248" name="Ink 8"/>
              <p:cNvPicPr>
                <a:picLocks noRot="1" noChangeAspect="1" noEditPoints="1" noChangeArrowheads="1" noChangeShapeType="1"/>
              </p:cNvPicPr>
              <p:nvPr/>
            </p:nvPicPr>
            <p:blipFill>
              <a:blip r:embed="rId15"/>
              <a:stretch>
                <a:fillRect/>
              </a:stretch>
            </p:blipFill>
            <p:spPr>
              <a:xfrm>
                <a:off x="3881621" y="855751"/>
                <a:ext cx="474296" cy="439562"/>
              </a:xfrm>
              <a:prstGeom prst="rect">
                <a:avLst/>
              </a:prstGeom>
            </p:spPr>
          </p:pic>
        </mc:Fallback>
      </mc:AlternateContent>
      <mc:AlternateContent xmlns:mc="http://schemas.openxmlformats.org/markup-compatibility/2006">
        <mc:Choice xmlns:p14="http://schemas.microsoft.com/office/powerpoint/2010/main" xmlns="" Requires="p14">
          <p:contentPart p14:bwMode="auto" r:id="rId16">
            <p14:nvContentPartPr>
              <p14:cNvPr id="10249" name="Ink 9"/>
              <p14:cNvContentPartPr>
                <a14:cpLocks xmlns:a14="http://schemas.microsoft.com/office/drawing/2010/main" noRot="1" noChangeAspect="1" noEditPoints="1" noChangeArrowheads="1" noChangeShapeType="1"/>
              </p14:cNvContentPartPr>
              <p14:nvPr/>
            </p14:nvContentPartPr>
            <p14:xfrm>
              <a:off x="223838" y="1906588"/>
              <a:ext cx="433387" cy="3595687"/>
            </p14:xfrm>
          </p:contentPart>
        </mc:Choice>
        <mc:Fallback>
          <p:pic>
            <p:nvPicPr>
              <p:cNvPr id="10249" name="Ink 9"/>
              <p:cNvPicPr>
                <a:picLocks noRot="1" noChangeAspect="1" noEditPoints="1" noChangeArrowheads="1" noChangeShapeType="1"/>
              </p:cNvPicPr>
              <p:nvPr/>
            </p:nvPicPr>
            <p:blipFill>
              <a:blip r:embed="rId17"/>
              <a:stretch>
                <a:fillRect/>
              </a:stretch>
            </p:blipFill>
            <p:spPr>
              <a:xfrm>
                <a:off x="214495" y="1897226"/>
                <a:ext cx="452074" cy="3614411"/>
              </a:xfrm>
              <a:prstGeom prst="rect">
                <a:avLst/>
              </a:prstGeom>
            </p:spPr>
          </p:pic>
        </mc:Fallback>
      </mc:AlternateContent>
      <mc:AlternateContent xmlns:mc="http://schemas.openxmlformats.org/markup-compatibility/2006">
        <mc:Choice xmlns:p14="http://schemas.microsoft.com/office/powerpoint/2010/main" xmlns="" Requires="p14">
          <p:contentPart p14:bwMode="auto" r:id="rId18">
            <p14:nvContentPartPr>
              <p14:cNvPr id="10250" name="Ink 10"/>
              <p14:cNvContentPartPr>
                <a14:cpLocks xmlns:a14="http://schemas.microsoft.com/office/drawing/2010/main" noRot="1" noChangeAspect="1" noEditPoints="1" noChangeArrowheads="1" noChangeShapeType="1"/>
              </p14:cNvContentPartPr>
              <p14:nvPr/>
            </p14:nvContentPartPr>
            <p14:xfrm>
              <a:off x="1235075" y="3079750"/>
              <a:ext cx="7543800" cy="1831975"/>
            </p14:xfrm>
          </p:contentPart>
        </mc:Choice>
        <mc:Fallback>
          <p:pic>
            <p:nvPicPr>
              <p:cNvPr id="10250" name="Ink 10"/>
              <p:cNvPicPr>
                <a:picLocks noRot="1" noChangeAspect="1" noEditPoints="1" noChangeArrowheads="1" noChangeShapeType="1"/>
              </p:cNvPicPr>
              <p:nvPr/>
            </p:nvPicPr>
            <p:blipFill>
              <a:blip r:embed="rId19"/>
              <a:stretch>
                <a:fillRect/>
              </a:stretch>
            </p:blipFill>
            <p:spPr>
              <a:xfrm>
                <a:off x="1225715" y="3070392"/>
                <a:ext cx="7562521" cy="1850691"/>
              </a:xfrm>
              <a:prstGeom prst="rect">
                <a:avLst/>
              </a:prstGeom>
            </p:spPr>
          </p:pic>
        </mc:Fallback>
      </mc:AlternateContent>
      <mc:AlternateContent xmlns:mc="http://schemas.openxmlformats.org/markup-compatibility/2006">
        <mc:Choice xmlns:p14="http://schemas.microsoft.com/office/powerpoint/2010/main" xmlns="" Requires="p14">
          <p:contentPart p14:bwMode="auto" r:id="rId20">
            <p14:nvContentPartPr>
              <p14:cNvPr id="10251" name="Ink 11"/>
              <p14:cNvContentPartPr>
                <a14:cpLocks xmlns:a14="http://schemas.microsoft.com/office/drawing/2010/main" noRot="1" noChangeAspect="1" noEditPoints="1" noChangeArrowheads="1" noChangeShapeType="1"/>
              </p14:cNvContentPartPr>
              <p14:nvPr/>
            </p14:nvContentPartPr>
            <p14:xfrm>
              <a:off x="1935163" y="4999038"/>
              <a:ext cx="6484937" cy="1196975"/>
            </p14:xfrm>
          </p:contentPart>
        </mc:Choice>
        <mc:Fallback>
          <p:pic>
            <p:nvPicPr>
              <p:cNvPr id="10251" name="Ink 11"/>
              <p:cNvPicPr>
                <a:picLocks noRot="1" noChangeAspect="1" noEditPoints="1" noChangeArrowheads="1" noChangeShapeType="1"/>
              </p:cNvPicPr>
              <p:nvPr/>
            </p:nvPicPr>
            <p:blipFill>
              <a:blip r:embed="rId21"/>
              <a:stretch>
                <a:fillRect/>
              </a:stretch>
            </p:blipFill>
            <p:spPr>
              <a:xfrm>
                <a:off x="1925802" y="4989675"/>
                <a:ext cx="6503659" cy="12157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2">
            <p14:nvContentPartPr>
              <p14:cNvPr id="10252" name="Ink 12"/>
              <p14:cNvContentPartPr>
                <a14:cpLocks xmlns:a14="http://schemas.microsoft.com/office/drawing/2010/main" noRot="1" noChangeAspect="1" noEditPoints="1" noChangeArrowheads="1" noChangeShapeType="1"/>
              </p14:cNvContentPartPr>
              <p14:nvPr/>
            </p14:nvContentPartPr>
            <p14:xfrm>
              <a:off x="1600200" y="4411663"/>
              <a:ext cx="5505450" cy="765175"/>
            </p14:xfrm>
          </p:contentPart>
        </mc:Choice>
        <mc:Fallback>
          <p:pic>
            <p:nvPicPr>
              <p:cNvPr id="10252" name="Ink 12"/>
              <p:cNvPicPr>
                <a:picLocks noRot="1" noChangeAspect="1" noEditPoints="1" noChangeArrowheads="1" noChangeShapeType="1"/>
              </p:cNvPicPr>
              <p:nvPr/>
            </p:nvPicPr>
            <p:blipFill>
              <a:blip r:embed="rId23"/>
              <a:stretch>
                <a:fillRect/>
              </a:stretch>
            </p:blipFill>
            <p:spPr>
              <a:xfrm>
                <a:off x="1590842" y="4402243"/>
                <a:ext cx="5524165" cy="784015"/>
              </a:xfrm>
              <a:prstGeom prst="rect">
                <a:avLst/>
              </a:prstGeom>
            </p:spPr>
          </p:pic>
        </mc:Fallback>
      </mc:AlternateContent>
      <mc:AlternateContent xmlns:mc="http://schemas.openxmlformats.org/markup-compatibility/2006">
        <mc:Choice xmlns:p14="http://schemas.microsoft.com/office/powerpoint/2010/main" xmlns="" Requires="p14">
          <p:contentPart p14:bwMode="auto" r:id="rId24">
            <p14:nvContentPartPr>
              <p14:cNvPr id="10253" name="Ink 13"/>
              <p14:cNvContentPartPr>
                <a14:cpLocks xmlns:a14="http://schemas.microsoft.com/office/drawing/2010/main" noRot="1" noChangeAspect="1" noEditPoints="1" noChangeArrowheads="1" noChangeShapeType="1"/>
              </p14:cNvContentPartPr>
              <p14:nvPr/>
            </p14:nvContentPartPr>
            <p14:xfrm>
              <a:off x="720725" y="1754188"/>
              <a:ext cx="3840163" cy="585787"/>
            </p14:xfrm>
          </p:contentPart>
        </mc:Choice>
        <mc:Fallback>
          <p:pic>
            <p:nvPicPr>
              <p:cNvPr id="10253" name="Ink 13"/>
              <p:cNvPicPr>
                <a:picLocks noRot="1" noChangeAspect="1" noEditPoints="1" noChangeArrowheads="1" noChangeShapeType="1"/>
              </p:cNvPicPr>
              <p:nvPr/>
            </p:nvPicPr>
            <p:blipFill>
              <a:blip r:embed="rId25"/>
              <a:stretch>
                <a:fillRect/>
              </a:stretch>
            </p:blipFill>
            <p:spPr>
              <a:xfrm>
                <a:off x="711395" y="1744804"/>
                <a:ext cx="3858824" cy="604555"/>
              </a:xfrm>
              <a:prstGeom prst="rect">
                <a:avLst/>
              </a:prstGeom>
            </p:spPr>
          </p:pic>
        </mc:Fallback>
      </mc:AlternateContent>
      <mc:AlternateContent xmlns:mc="http://schemas.openxmlformats.org/markup-compatibility/2006">
        <mc:Choice xmlns:p14="http://schemas.microsoft.com/office/powerpoint/2010/main" xmlns="" Requires="p14">
          <p:contentPart p14:bwMode="auto" r:id="rId26">
            <p14:nvContentPartPr>
              <p14:cNvPr id="10254" name="Ink 14"/>
              <p14:cNvContentPartPr>
                <a14:cpLocks xmlns:a14="http://schemas.microsoft.com/office/drawing/2010/main" noRot="1" noChangeAspect="1" noEditPoints="1" noChangeArrowheads="1" noChangeShapeType="1"/>
              </p14:cNvContentPartPr>
              <p14:nvPr/>
            </p14:nvContentPartPr>
            <p14:xfrm>
              <a:off x="3362325" y="4113213"/>
              <a:ext cx="5233988" cy="71437"/>
            </p14:xfrm>
          </p:contentPart>
        </mc:Choice>
        <mc:Fallback>
          <p:pic>
            <p:nvPicPr>
              <p:cNvPr id="10254" name="Ink 14"/>
              <p:cNvPicPr>
                <a:picLocks noRot="1" noChangeAspect="1" noEditPoints="1" noChangeArrowheads="1" noChangeShapeType="1"/>
              </p:cNvPicPr>
              <p:nvPr/>
            </p:nvPicPr>
            <p:blipFill>
              <a:blip r:embed="rId27"/>
              <a:stretch>
                <a:fillRect/>
              </a:stretch>
            </p:blipFill>
            <p:spPr>
              <a:xfrm>
                <a:off x="3352966" y="4103281"/>
                <a:ext cx="5252707" cy="91302"/>
              </a:xfrm>
              <a:prstGeom prst="rect">
                <a:avLst/>
              </a:prstGeom>
            </p:spPr>
          </p:pic>
        </mc:Fallback>
      </mc:AlternateContent>
      <mc:AlternateContent xmlns:mc="http://schemas.openxmlformats.org/markup-compatibility/2006">
        <mc:Choice xmlns:p14="http://schemas.microsoft.com/office/powerpoint/2010/main" xmlns="" Requires="p14">
          <p:contentPart p14:bwMode="auto" r:id="rId28">
            <p14:nvContentPartPr>
              <p14:cNvPr id="10255" name="Ink 15"/>
              <p14:cNvContentPartPr>
                <a14:cpLocks xmlns:a14="http://schemas.microsoft.com/office/drawing/2010/main" noRot="1" noChangeAspect="1" noEditPoints="1" noChangeArrowheads="1" noChangeShapeType="1"/>
              </p14:cNvContentPartPr>
              <p14:nvPr/>
            </p14:nvContentPartPr>
            <p14:xfrm>
              <a:off x="3565525" y="5105400"/>
              <a:ext cx="5321300" cy="96838"/>
            </p14:xfrm>
          </p:contentPart>
        </mc:Choice>
        <mc:Fallback>
          <p:pic>
            <p:nvPicPr>
              <p:cNvPr id="10255" name="Ink 15"/>
              <p:cNvPicPr>
                <a:picLocks noRot="1" noChangeAspect="1" noEditPoints="1" noChangeArrowheads="1" noChangeShapeType="1"/>
              </p:cNvPicPr>
              <p:nvPr/>
            </p:nvPicPr>
            <p:blipFill>
              <a:blip r:embed="rId29"/>
              <a:stretch>
                <a:fillRect/>
              </a:stretch>
            </p:blipFill>
            <p:spPr>
              <a:xfrm>
                <a:off x="3556166" y="5096658"/>
                <a:ext cx="5340018" cy="114323"/>
              </a:xfrm>
              <a:prstGeom prst="rect">
                <a:avLst/>
              </a:prstGeom>
            </p:spPr>
          </p:pic>
        </mc:Fallback>
      </mc:AlternateContent>
    </p:spTree>
    <p:extLst>
      <p:ext uri="{BB962C8B-B14F-4D97-AF65-F5344CB8AC3E}">
        <p14:creationId xmlns:p14="http://schemas.microsoft.com/office/powerpoint/2010/main" xmlns="" val="2312272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9AA46C8-BC46-4512-AD77-51C08221360B}"/>
              </a:ext>
            </a:extLst>
          </p:cNvPr>
          <p:cNvSpPr>
            <a:spLocks noGrp="1"/>
          </p:cNvSpPr>
          <p:nvPr>
            <p:ph type="title"/>
          </p:nvPr>
        </p:nvSpPr>
        <p:spPr/>
        <p:txBody>
          <a:bodyPr/>
          <a:lstStyle/>
          <a:p>
            <a:r>
              <a:rPr lang="zh-CN" altLang="en-US" dirty="0"/>
              <a:t>例题（单选）</a:t>
            </a:r>
          </a:p>
        </p:txBody>
      </p:sp>
      <p:sp>
        <p:nvSpPr>
          <p:cNvPr id="3" name="内容占位符 2">
            <a:extLst>
              <a:ext uri="{FF2B5EF4-FFF2-40B4-BE49-F238E27FC236}">
                <a16:creationId xmlns:a16="http://schemas.microsoft.com/office/drawing/2014/main" xmlns="" id="{DFE73F46-D650-46C1-A906-C8A55987EDB9}"/>
              </a:ext>
            </a:extLst>
          </p:cNvPr>
          <p:cNvSpPr>
            <a:spLocks noGrp="1"/>
          </p:cNvSpPr>
          <p:nvPr>
            <p:ph idx="1"/>
          </p:nvPr>
        </p:nvSpPr>
        <p:spPr/>
        <p:txBody>
          <a:bodyPr>
            <a:normAutofit fontScale="92500" lnSpcReduction="20000"/>
          </a:bodyPr>
          <a:lstStyle/>
          <a:p>
            <a:r>
              <a:rPr lang="en-US" altLang="zh-CN" dirty="0"/>
              <a:t>1984 </a:t>
            </a:r>
            <a:r>
              <a:rPr lang="zh-CN" altLang="en-US" dirty="0"/>
              <a:t>年 </a:t>
            </a:r>
            <a:r>
              <a:rPr lang="en-US" altLang="zh-CN" dirty="0"/>
              <a:t>1 </a:t>
            </a:r>
            <a:r>
              <a:rPr lang="zh-CN" altLang="en-US" dirty="0"/>
              <a:t>月 </a:t>
            </a:r>
            <a:r>
              <a:rPr lang="en-US" altLang="zh-CN" dirty="0"/>
              <a:t>3 </a:t>
            </a:r>
            <a:r>
              <a:rPr lang="zh-CN" altLang="en-US" dirty="0"/>
              <a:t>日</a:t>
            </a:r>
            <a:r>
              <a:rPr lang="en-US" altLang="zh-CN" dirty="0"/>
              <a:t>,</a:t>
            </a:r>
            <a:r>
              <a:rPr lang="zh-CN" altLang="en-US" dirty="0"/>
              <a:t>意大利人卡内帕给恩格斯写信</a:t>
            </a:r>
            <a:r>
              <a:rPr lang="en-US" altLang="zh-CN" dirty="0"/>
              <a:t>,</a:t>
            </a:r>
            <a:r>
              <a:rPr lang="zh-CN" altLang="en-US" dirty="0"/>
              <a:t>请求他为即将在日内瓦出版的</a:t>
            </a:r>
            <a:r>
              <a:rPr lang="en-US" altLang="zh-CN" dirty="0"/>
              <a:t>《</a:t>
            </a:r>
            <a:r>
              <a:rPr lang="zh-CN" altLang="en-US" dirty="0"/>
              <a:t>新纪元</a:t>
            </a:r>
            <a:r>
              <a:rPr lang="en-US" altLang="zh-CN" dirty="0"/>
              <a:t>》</a:t>
            </a:r>
            <a:r>
              <a:rPr lang="zh-CN" altLang="en-US" dirty="0"/>
              <a:t>周刊的创刊号题词</a:t>
            </a:r>
            <a:r>
              <a:rPr lang="en-US" altLang="zh-CN" dirty="0"/>
              <a:t>,</a:t>
            </a:r>
            <a:r>
              <a:rPr lang="zh-CN" altLang="en-US" dirty="0"/>
              <a:t>而且要求 尽量用简短的字句来表述未来的社会主义纪元的基本思想</a:t>
            </a:r>
            <a:r>
              <a:rPr lang="en-US" altLang="zh-CN" dirty="0"/>
              <a:t>,</a:t>
            </a:r>
            <a:r>
              <a:rPr lang="zh-CN" altLang="en-US" dirty="0"/>
              <a:t>以区别于伟大诗人但丁对旧纪元所作的“一些人统治</a:t>
            </a:r>
            <a:r>
              <a:rPr lang="en-US" altLang="zh-CN" dirty="0"/>
              <a:t>,</a:t>
            </a:r>
            <a:r>
              <a:rPr lang="zh-CN" altLang="en-US" dirty="0"/>
              <a:t>另一些 人受苦难”的界定。恩格斯回答说</a:t>
            </a:r>
            <a:r>
              <a:rPr lang="en-US" altLang="zh-CN" dirty="0"/>
              <a:t>,</a:t>
            </a:r>
            <a:r>
              <a:rPr lang="zh-CN" altLang="en-US" dirty="0"/>
              <a:t>除了从</a:t>
            </a:r>
            <a:r>
              <a:rPr lang="en-US" altLang="zh-CN" dirty="0"/>
              <a:t>《</a:t>
            </a:r>
            <a:r>
              <a:rPr lang="zh-CN" altLang="en-US" dirty="0"/>
              <a:t>共产党宣言</a:t>
            </a:r>
            <a:r>
              <a:rPr lang="en-US" altLang="zh-CN" dirty="0"/>
              <a:t>》</a:t>
            </a:r>
            <a:r>
              <a:rPr lang="zh-CN" altLang="en-US" dirty="0"/>
              <a:t>中摘出下面一段话外</a:t>
            </a:r>
            <a:r>
              <a:rPr lang="en-US" altLang="zh-CN" dirty="0"/>
              <a:t>,</a:t>
            </a:r>
            <a:r>
              <a:rPr lang="zh-CN" altLang="en-US" dirty="0"/>
              <a:t>再也找不出合适的了。这就是</a:t>
            </a:r>
            <a:r>
              <a:rPr lang="en-US" altLang="zh-CN" dirty="0"/>
              <a:t>:“</a:t>
            </a:r>
            <a:r>
              <a:rPr lang="zh-CN" altLang="en-US" dirty="0"/>
              <a:t>代替那 存在着阶级和阶级对立的资产阶级旧社会的</a:t>
            </a:r>
            <a:r>
              <a:rPr lang="en-US" altLang="zh-CN" dirty="0"/>
              <a:t>,</a:t>
            </a:r>
            <a:r>
              <a:rPr lang="zh-CN" altLang="en-US" dirty="0"/>
              <a:t>将是这样一个联合体</a:t>
            </a:r>
            <a:r>
              <a:rPr lang="en-US" altLang="zh-CN" dirty="0"/>
              <a:t>,</a:t>
            </a:r>
            <a:r>
              <a:rPr lang="zh-CN" altLang="en-US" dirty="0"/>
              <a:t>在那里</a:t>
            </a:r>
            <a:r>
              <a:rPr lang="en-US" altLang="zh-CN" dirty="0"/>
              <a:t>,</a:t>
            </a:r>
            <a:r>
              <a:rPr lang="zh-CN" altLang="en-US" dirty="0"/>
              <a:t>每个人的自由发展是一切人的自由发展的条 件。”这段话表明</a:t>
            </a:r>
            <a:r>
              <a:rPr lang="en-US" altLang="zh-CN" dirty="0"/>
              <a:t>,</a:t>
            </a:r>
            <a:r>
              <a:rPr lang="zh-CN" altLang="en-US" dirty="0"/>
              <a:t>马克思主义追求的根本价值目标是 </a:t>
            </a:r>
          </a:p>
          <a:p>
            <a:r>
              <a:rPr lang="en-US" altLang="zh-CN" dirty="0"/>
              <a:t>A.</a:t>
            </a:r>
            <a:r>
              <a:rPr lang="zh-CN" altLang="en-US" dirty="0"/>
              <a:t>实现人的自由而全面的发展 </a:t>
            </a:r>
          </a:p>
          <a:p>
            <a:r>
              <a:rPr lang="en-US" altLang="zh-CN" dirty="0"/>
              <a:t>B.</a:t>
            </a:r>
            <a:r>
              <a:rPr lang="zh-CN" altLang="en-US" dirty="0"/>
              <a:t>实现人类永恒不变的普适价值 </a:t>
            </a:r>
          </a:p>
          <a:p>
            <a:r>
              <a:rPr lang="en-US" altLang="zh-CN" dirty="0"/>
              <a:t>C.</a:t>
            </a:r>
            <a:r>
              <a:rPr lang="zh-CN" altLang="en-US" dirty="0"/>
              <a:t>建立一个四海之内皆兄弟的大同世界 </a:t>
            </a:r>
          </a:p>
          <a:p>
            <a:r>
              <a:rPr lang="en-US" altLang="zh-CN" dirty="0"/>
              <a:t>D.</a:t>
            </a:r>
            <a:r>
              <a:rPr lang="zh-CN" altLang="en-US" dirty="0"/>
              <a:t>建立一个自由、平等、博爱的理性王国 </a:t>
            </a:r>
          </a:p>
          <a:p>
            <a:endParaRPr lang="zh-CN" altLang="en-US" dirty="0"/>
          </a:p>
        </p:txBody>
      </p:sp>
      <mc:AlternateContent xmlns:mc="http://schemas.openxmlformats.org/markup-compatibility/2006">
        <mc:Choice xmlns:p14="http://schemas.microsoft.com/office/powerpoint/2010/main" xmlns="" Requires="p14">
          <p:contentPart p14:bwMode="auto" r:id="rId2">
            <p14:nvContentPartPr>
              <p14:cNvPr id="11266" name="Ink 2"/>
              <p14:cNvContentPartPr>
                <a14:cpLocks xmlns:a14="http://schemas.microsoft.com/office/drawing/2010/main" noRot="1" noChangeAspect="1" noEditPoints="1" noChangeArrowheads="1" noChangeShapeType="1"/>
              </p14:cNvContentPartPr>
              <p14:nvPr/>
            </p14:nvContentPartPr>
            <p14:xfrm>
              <a:off x="1590675" y="1962150"/>
              <a:ext cx="7718425" cy="3829050"/>
            </p14:xfrm>
          </p:contentPart>
        </mc:Choice>
        <mc:Fallback>
          <p:pic>
            <p:nvPicPr>
              <p:cNvPr id="11266" name="Ink 2"/>
              <p:cNvPicPr>
                <a:picLocks noRot="1" noChangeAspect="1" noEditPoints="1" noChangeArrowheads="1" noChangeShapeType="1"/>
              </p:cNvPicPr>
              <p:nvPr/>
            </p:nvPicPr>
            <p:blipFill>
              <a:blip r:embed="rId3"/>
              <a:stretch>
                <a:fillRect/>
              </a:stretch>
            </p:blipFill>
            <p:spPr>
              <a:xfrm>
                <a:off x="1581315" y="1952790"/>
                <a:ext cx="7737144" cy="384777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11267" name="Ink 3"/>
              <p14:cNvContentPartPr>
                <a14:cpLocks xmlns:a14="http://schemas.microsoft.com/office/drawing/2010/main" noRot="1" noChangeAspect="1" noEditPoints="1" noChangeArrowheads="1" noChangeShapeType="1"/>
              </p14:cNvContentPartPr>
              <p14:nvPr/>
            </p14:nvContentPartPr>
            <p14:xfrm>
              <a:off x="4424363" y="396875"/>
              <a:ext cx="3082925" cy="855663"/>
            </p14:xfrm>
          </p:contentPart>
        </mc:Choice>
        <mc:Fallback>
          <p:pic>
            <p:nvPicPr>
              <p:cNvPr id="11267" name="Ink 3"/>
              <p:cNvPicPr>
                <a:picLocks noRot="1" noChangeAspect="1" noEditPoints="1" noChangeArrowheads="1" noChangeShapeType="1"/>
              </p:cNvPicPr>
              <p:nvPr/>
            </p:nvPicPr>
            <p:blipFill>
              <a:blip r:embed="rId5"/>
              <a:stretch>
                <a:fillRect/>
              </a:stretch>
            </p:blipFill>
            <p:spPr>
              <a:xfrm>
                <a:off x="4415004" y="387484"/>
                <a:ext cx="3101642" cy="874445"/>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11268" name="Ink 4"/>
              <p14:cNvContentPartPr>
                <a14:cpLocks xmlns:a14="http://schemas.microsoft.com/office/drawing/2010/main" noRot="1" noChangeAspect="1" noEditPoints="1" noChangeArrowheads="1" noChangeShapeType="1"/>
              </p14:cNvContentPartPr>
              <p14:nvPr/>
            </p14:nvContentPartPr>
            <p14:xfrm>
              <a:off x="2520950" y="2820988"/>
              <a:ext cx="6334125" cy="1379537"/>
            </p14:xfrm>
          </p:contentPart>
        </mc:Choice>
        <mc:Fallback>
          <p:pic>
            <p:nvPicPr>
              <p:cNvPr id="11268" name="Ink 4"/>
              <p:cNvPicPr>
                <a:picLocks noRot="1" noChangeAspect="1" noEditPoints="1" noChangeArrowheads="1" noChangeShapeType="1"/>
              </p:cNvPicPr>
              <p:nvPr/>
            </p:nvPicPr>
            <p:blipFill>
              <a:blip r:embed="rId7"/>
              <a:stretch>
                <a:fillRect/>
              </a:stretch>
            </p:blipFill>
            <p:spPr>
              <a:xfrm>
                <a:off x="2511582" y="2811746"/>
                <a:ext cx="6352861" cy="1398021"/>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11269" name="Ink 5"/>
              <p14:cNvContentPartPr>
                <a14:cpLocks xmlns:a14="http://schemas.microsoft.com/office/drawing/2010/main" noRot="1" noChangeAspect="1" noEditPoints="1" noChangeArrowheads="1" noChangeShapeType="1"/>
              </p14:cNvContentPartPr>
              <p14:nvPr/>
            </p14:nvContentPartPr>
            <p14:xfrm>
              <a:off x="1571625" y="1522413"/>
              <a:ext cx="8069263" cy="3876675"/>
            </p14:xfrm>
          </p:contentPart>
        </mc:Choice>
        <mc:Fallback>
          <p:pic>
            <p:nvPicPr>
              <p:cNvPr id="11269" name="Ink 5"/>
              <p:cNvPicPr>
                <a:picLocks noRot="1" noChangeAspect="1" noEditPoints="1" noChangeArrowheads="1" noChangeShapeType="1"/>
              </p:cNvPicPr>
              <p:nvPr/>
            </p:nvPicPr>
            <p:blipFill>
              <a:blip r:embed="rId9"/>
              <a:stretch>
                <a:fillRect/>
              </a:stretch>
            </p:blipFill>
            <p:spPr>
              <a:xfrm>
                <a:off x="1562265" y="1513053"/>
                <a:ext cx="8087983" cy="389539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11270" name="Ink 6"/>
              <p14:cNvContentPartPr>
                <a14:cpLocks xmlns:a14="http://schemas.microsoft.com/office/drawing/2010/main" noRot="1" noChangeAspect="1" noEditPoints="1" noChangeArrowheads="1" noChangeShapeType="1"/>
              </p14:cNvContentPartPr>
              <p14:nvPr/>
            </p14:nvContentPartPr>
            <p14:xfrm>
              <a:off x="8791575" y="433388"/>
              <a:ext cx="1801813" cy="1909762"/>
            </p14:xfrm>
          </p:contentPart>
        </mc:Choice>
        <mc:Fallback>
          <p:pic>
            <p:nvPicPr>
              <p:cNvPr id="11270" name="Ink 6"/>
              <p:cNvPicPr>
                <a:picLocks noRot="1" noChangeAspect="1" noEditPoints="1" noChangeArrowheads="1" noChangeShapeType="1"/>
              </p:cNvPicPr>
              <p:nvPr/>
            </p:nvPicPr>
            <p:blipFill>
              <a:blip r:embed="rId11"/>
              <a:stretch>
                <a:fillRect/>
              </a:stretch>
            </p:blipFill>
            <p:spPr>
              <a:xfrm>
                <a:off x="8782222" y="424033"/>
                <a:ext cx="1820518" cy="1928471"/>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11271" name="Ink 7"/>
              <p14:cNvContentPartPr>
                <a14:cpLocks xmlns:a14="http://schemas.microsoft.com/office/drawing/2010/main" noRot="1" noChangeAspect="1" noEditPoints="1" noChangeArrowheads="1" noChangeShapeType="1"/>
              </p14:cNvContentPartPr>
              <p14:nvPr/>
            </p14:nvContentPartPr>
            <p14:xfrm>
              <a:off x="2143125" y="5629275"/>
              <a:ext cx="4344988" cy="892175"/>
            </p14:xfrm>
          </p:contentPart>
        </mc:Choice>
        <mc:Fallback>
          <p:pic>
            <p:nvPicPr>
              <p:cNvPr id="11271" name="Ink 7"/>
              <p:cNvPicPr>
                <a:picLocks noRot="1" noChangeAspect="1" noEditPoints="1" noChangeArrowheads="1" noChangeShapeType="1"/>
              </p:cNvPicPr>
              <p:nvPr/>
            </p:nvPicPr>
            <p:blipFill>
              <a:blip r:embed="rId13"/>
              <a:stretch>
                <a:fillRect/>
              </a:stretch>
            </p:blipFill>
            <p:spPr>
              <a:xfrm>
                <a:off x="2133769" y="5619933"/>
                <a:ext cx="4363701" cy="910859"/>
              </a:xfrm>
              <a:prstGeom prst="rect">
                <a:avLst/>
              </a:prstGeom>
            </p:spPr>
          </p:pic>
        </mc:Fallback>
      </mc:AlternateContent>
      <mc:AlternateContent xmlns:mc="http://schemas.openxmlformats.org/markup-compatibility/2006">
        <mc:Choice xmlns:p14="http://schemas.microsoft.com/office/powerpoint/2010/main" xmlns="" Requires="p14">
          <p:contentPart p14:bwMode="auto" r:id="rId14">
            <p14:nvContentPartPr>
              <p14:cNvPr id="11272" name="Ink 8"/>
              <p14:cNvContentPartPr>
                <a14:cpLocks xmlns:a14="http://schemas.microsoft.com/office/drawing/2010/main" noRot="1" noChangeAspect="1" noEditPoints="1" noChangeArrowheads="1" noChangeShapeType="1"/>
              </p14:cNvContentPartPr>
              <p14:nvPr/>
            </p14:nvContentPartPr>
            <p14:xfrm>
              <a:off x="3182938" y="5210175"/>
              <a:ext cx="2792412" cy="603250"/>
            </p14:xfrm>
          </p:contentPart>
        </mc:Choice>
        <mc:Fallback>
          <p:pic>
            <p:nvPicPr>
              <p:cNvPr id="11272" name="Ink 8"/>
              <p:cNvPicPr>
                <a:picLocks noRot="1" noChangeAspect="1" noEditPoints="1" noChangeArrowheads="1" noChangeShapeType="1"/>
              </p:cNvPicPr>
              <p:nvPr/>
            </p:nvPicPr>
            <p:blipFill>
              <a:blip r:embed="rId15"/>
              <a:stretch>
                <a:fillRect/>
              </a:stretch>
            </p:blipFill>
            <p:spPr>
              <a:xfrm>
                <a:off x="3173580" y="5200817"/>
                <a:ext cx="2811129" cy="621967"/>
              </a:xfrm>
              <a:prstGeom prst="rect">
                <a:avLst/>
              </a:prstGeom>
            </p:spPr>
          </p:pic>
        </mc:Fallback>
      </mc:AlternateContent>
      <mc:AlternateContent xmlns:mc="http://schemas.openxmlformats.org/markup-compatibility/2006">
        <mc:Choice xmlns:p14="http://schemas.microsoft.com/office/powerpoint/2010/main" xmlns="" Requires="p14">
          <p:contentPart p14:bwMode="auto" r:id="rId16">
            <p14:nvContentPartPr>
              <p14:cNvPr id="11273" name="Ink 9"/>
              <p14:cNvContentPartPr>
                <a14:cpLocks xmlns:a14="http://schemas.microsoft.com/office/drawing/2010/main" noRot="1" noChangeAspect="1" noEditPoints="1" noChangeArrowheads="1" noChangeShapeType="1"/>
              </p14:cNvContentPartPr>
              <p14:nvPr/>
            </p14:nvContentPartPr>
            <p14:xfrm>
              <a:off x="641350" y="3411538"/>
              <a:ext cx="1373188" cy="1354137"/>
            </p14:xfrm>
          </p:contentPart>
        </mc:Choice>
        <mc:Fallback>
          <p:pic>
            <p:nvPicPr>
              <p:cNvPr id="11273" name="Ink 9"/>
              <p:cNvPicPr>
                <a:picLocks noRot="1" noChangeAspect="1" noEditPoints="1" noChangeArrowheads="1" noChangeShapeType="1"/>
              </p:cNvPicPr>
              <p:nvPr/>
            </p:nvPicPr>
            <p:blipFill>
              <a:blip r:embed="rId17"/>
              <a:stretch>
                <a:fillRect/>
              </a:stretch>
            </p:blipFill>
            <p:spPr>
              <a:xfrm>
                <a:off x="631989" y="3402179"/>
                <a:ext cx="1391910" cy="137285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8">
            <p14:nvContentPartPr>
              <p14:cNvPr id="11274" name="Ink 10"/>
              <p14:cNvContentPartPr>
                <a14:cpLocks xmlns:a14="http://schemas.microsoft.com/office/drawing/2010/main" noRot="1" noChangeAspect="1" noEditPoints="1" noChangeArrowheads="1" noChangeShapeType="1"/>
              </p14:cNvContentPartPr>
              <p14:nvPr/>
            </p14:nvContentPartPr>
            <p14:xfrm>
              <a:off x="7623175" y="4164013"/>
              <a:ext cx="230188" cy="434975"/>
            </p14:xfrm>
          </p:contentPart>
        </mc:Choice>
        <mc:Fallback>
          <p:pic>
            <p:nvPicPr>
              <p:cNvPr id="11274" name="Ink 10"/>
              <p:cNvPicPr>
                <a:picLocks noRot="1" noChangeAspect="1" noEditPoints="1" noChangeArrowheads="1" noChangeShapeType="1"/>
              </p:cNvPicPr>
              <p:nvPr/>
            </p:nvPicPr>
            <p:blipFill>
              <a:blip r:embed="rId19"/>
              <a:stretch>
                <a:fillRect/>
              </a:stretch>
            </p:blipFill>
            <p:spPr>
              <a:xfrm>
                <a:off x="7613838" y="4154659"/>
                <a:ext cx="248862" cy="453684"/>
              </a:xfrm>
              <a:prstGeom prst="rect">
                <a:avLst/>
              </a:prstGeom>
            </p:spPr>
          </p:pic>
        </mc:Fallback>
      </mc:AlternateContent>
      <mc:AlternateContent xmlns:mc="http://schemas.openxmlformats.org/markup-compatibility/2006">
        <mc:Choice xmlns:p14="http://schemas.microsoft.com/office/powerpoint/2010/main" xmlns="" Requires="p14">
          <p:contentPart p14:bwMode="auto" r:id="rId20">
            <p14:nvContentPartPr>
              <p14:cNvPr id="11275" name="Ink 11"/>
              <p14:cNvContentPartPr>
                <a14:cpLocks xmlns:a14="http://schemas.microsoft.com/office/drawing/2010/main" noRot="1" noChangeAspect="1" noEditPoints="1" noChangeArrowheads="1" noChangeShapeType="1"/>
              </p14:cNvContentPartPr>
              <p14:nvPr/>
            </p14:nvContentPartPr>
            <p14:xfrm>
              <a:off x="7716838" y="4324350"/>
              <a:ext cx="300037" cy="390525"/>
            </p14:xfrm>
          </p:contentPart>
        </mc:Choice>
        <mc:Fallback>
          <p:pic>
            <p:nvPicPr>
              <p:cNvPr id="11275" name="Ink 11"/>
              <p:cNvPicPr>
                <a:picLocks noRot="1" noChangeAspect="1" noEditPoints="1" noChangeArrowheads="1" noChangeShapeType="1"/>
              </p:cNvPicPr>
              <p:nvPr/>
            </p:nvPicPr>
            <p:blipFill>
              <a:blip r:embed="rId21"/>
              <a:stretch>
                <a:fillRect/>
              </a:stretch>
            </p:blipFill>
            <p:spPr>
              <a:xfrm>
                <a:off x="7707439" y="4314992"/>
                <a:ext cx="318834" cy="409241"/>
              </a:xfrm>
              <a:prstGeom prst="rect">
                <a:avLst/>
              </a:prstGeom>
            </p:spPr>
          </p:pic>
        </mc:Fallback>
      </mc:AlternateContent>
      <mc:AlternateContent xmlns:mc="http://schemas.openxmlformats.org/markup-compatibility/2006">
        <mc:Choice xmlns:p14="http://schemas.microsoft.com/office/powerpoint/2010/main" xmlns="" Requires="p14">
          <p:contentPart p14:bwMode="auto" r:id="rId22">
            <p14:nvContentPartPr>
              <p14:cNvPr id="11276" name="Ink 12"/>
              <p14:cNvContentPartPr>
                <a14:cpLocks xmlns:a14="http://schemas.microsoft.com/office/drawing/2010/main" noRot="1" noChangeAspect="1" noEditPoints="1" noChangeArrowheads="1" noChangeShapeType="1"/>
              </p14:cNvContentPartPr>
              <p14:nvPr/>
            </p14:nvContentPartPr>
            <p14:xfrm>
              <a:off x="7951788" y="4991100"/>
              <a:ext cx="239712" cy="593725"/>
            </p14:xfrm>
          </p:contentPart>
        </mc:Choice>
        <mc:Fallback>
          <p:pic>
            <p:nvPicPr>
              <p:cNvPr id="11276" name="Ink 12"/>
              <p:cNvPicPr>
                <a:picLocks noRot="1" noChangeAspect="1" noEditPoints="1" noChangeArrowheads="1" noChangeShapeType="1"/>
              </p:cNvPicPr>
              <p:nvPr/>
            </p:nvPicPr>
            <p:blipFill>
              <a:blip r:embed="rId23"/>
              <a:stretch>
                <a:fillRect/>
              </a:stretch>
            </p:blipFill>
            <p:spPr>
              <a:xfrm>
                <a:off x="7942416" y="4981744"/>
                <a:ext cx="258456" cy="612436"/>
              </a:xfrm>
              <a:prstGeom prst="rect">
                <a:avLst/>
              </a:prstGeom>
            </p:spPr>
          </p:pic>
        </mc:Fallback>
      </mc:AlternateContent>
      <mc:AlternateContent xmlns:mc="http://schemas.openxmlformats.org/markup-compatibility/2006">
        <mc:Choice xmlns:p14="http://schemas.microsoft.com/office/powerpoint/2010/main" xmlns="" Requires="p14">
          <p:contentPart p14:bwMode="auto" r:id="rId24">
            <p14:nvContentPartPr>
              <p14:cNvPr id="11277" name="Ink 13"/>
              <p14:cNvContentPartPr>
                <a14:cpLocks xmlns:a14="http://schemas.microsoft.com/office/drawing/2010/main" noRot="1" noChangeAspect="1" noEditPoints="1" noChangeArrowheads="1" noChangeShapeType="1"/>
              </p14:cNvContentPartPr>
              <p14:nvPr/>
            </p14:nvContentPartPr>
            <p14:xfrm>
              <a:off x="7934325" y="4867275"/>
              <a:ext cx="460375" cy="658813"/>
            </p14:xfrm>
          </p:contentPart>
        </mc:Choice>
        <mc:Fallback>
          <p:pic>
            <p:nvPicPr>
              <p:cNvPr id="11277" name="Ink 13"/>
              <p:cNvPicPr>
                <a:picLocks noRot="1" noChangeAspect="1" noEditPoints="1" noChangeArrowheads="1" noChangeShapeType="1"/>
              </p:cNvPicPr>
              <p:nvPr/>
            </p:nvPicPr>
            <p:blipFill>
              <a:blip r:embed="rId25"/>
              <a:stretch>
                <a:fillRect/>
              </a:stretch>
            </p:blipFill>
            <p:spPr>
              <a:xfrm>
                <a:off x="7924952" y="4857894"/>
                <a:ext cx="479122" cy="677574"/>
              </a:xfrm>
              <a:prstGeom prst="rect">
                <a:avLst/>
              </a:prstGeom>
            </p:spPr>
          </p:pic>
        </mc:Fallback>
      </mc:AlternateContent>
      <mc:AlternateContent xmlns:mc="http://schemas.openxmlformats.org/markup-compatibility/2006">
        <mc:Choice xmlns:p14="http://schemas.microsoft.com/office/powerpoint/2010/main" xmlns="" Requires="p14">
          <p:contentPart p14:bwMode="auto" r:id="rId26">
            <p14:nvContentPartPr>
              <p14:cNvPr id="11278" name="Ink 14"/>
              <p14:cNvContentPartPr>
                <a14:cpLocks xmlns:a14="http://schemas.microsoft.com/office/drawing/2010/main" noRot="1" noChangeAspect="1" noEditPoints="1" noChangeArrowheads="1" noChangeShapeType="1"/>
              </p14:cNvContentPartPr>
              <p14:nvPr/>
            </p14:nvContentPartPr>
            <p14:xfrm>
              <a:off x="8086725" y="5149850"/>
              <a:ext cx="90488" cy="57150"/>
            </p14:xfrm>
          </p:contentPart>
        </mc:Choice>
        <mc:Fallback>
          <p:pic>
            <p:nvPicPr>
              <p:cNvPr id="11278" name="Ink 14"/>
              <p:cNvPicPr>
                <a:picLocks noRot="1" noChangeAspect="1" noEditPoints="1" noChangeArrowheads="1" noChangeShapeType="1"/>
              </p:cNvPicPr>
              <p:nvPr/>
            </p:nvPicPr>
            <p:blipFill>
              <a:blip r:embed="rId27"/>
              <a:stretch>
                <a:fillRect/>
              </a:stretch>
            </p:blipFill>
            <p:spPr>
              <a:xfrm>
                <a:off x="8077389" y="5140563"/>
                <a:ext cx="109160" cy="75724"/>
              </a:xfrm>
              <a:prstGeom prst="rect">
                <a:avLst/>
              </a:prstGeom>
            </p:spPr>
          </p:pic>
        </mc:Fallback>
      </mc:AlternateContent>
      <mc:AlternateContent xmlns:mc="http://schemas.openxmlformats.org/markup-compatibility/2006">
        <mc:Choice xmlns:p14="http://schemas.microsoft.com/office/powerpoint/2010/main" xmlns="" Requires="p14">
          <p:contentPart p14:bwMode="auto" r:id="rId28">
            <p14:nvContentPartPr>
              <p14:cNvPr id="11279" name="Ink 15"/>
              <p14:cNvContentPartPr>
                <a14:cpLocks xmlns:a14="http://schemas.microsoft.com/office/drawing/2010/main" noRot="1" noChangeAspect="1" noEditPoints="1" noChangeArrowheads="1" noChangeShapeType="1"/>
              </p14:cNvContentPartPr>
              <p14:nvPr/>
            </p14:nvContentPartPr>
            <p14:xfrm>
              <a:off x="8166100" y="5307013"/>
              <a:ext cx="53975" cy="36512"/>
            </p14:xfrm>
          </p:contentPart>
        </mc:Choice>
        <mc:Fallback>
          <p:pic>
            <p:nvPicPr>
              <p:cNvPr id="11279" name="Ink 15"/>
              <p:cNvPicPr>
                <a:picLocks noRot="1" noChangeAspect="1" noEditPoints="1" noChangeArrowheads="1" noChangeShapeType="1"/>
              </p:cNvPicPr>
              <p:nvPr/>
            </p:nvPicPr>
            <p:blipFill>
              <a:blip r:embed="rId29"/>
              <a:stretch>
                <a:fillRect/>
              </a:stretch>
            </p:blipFill>
            <p:spPr>
              <a:xfrm>
                <a:off x="8156806" y="5297706"/>
                <a:ext cx="72562" cy="55126"/>
              </a:xfrm>
              <a:prstGeom prst="rect">
                <a:avLst/>
              </a:prstGeom>
            </p:spPr>
          </p:pic>
        </mc:Fallback>
      </mc:AlternateContent>
      <mc:AlternateContent xmlns:mc="http://schemas.openxmlformats.org/markup-compatibility/2006">
        <mc:Choice xmlns:p14="http://schemas.microsoft.com/office/powerpoint/2010/main" xmlns="" Requires="p14">
          <p:contentPart p14:bwMode="auto" r:id="rId30">
            <p14:nvContentPartPr>
              <p14:cNvPr id="11280" name="Ink 16"/>
              <p14:cNvContentPartPr>
                <a14:cpLocks xmlns:a14="http://schemas.microsoft.com/office/drawing/2010/main" noRot="1" noChangeAspect="1" noEditPoints="1" noChangeArrowheads="1" noChangeShapeType="1"/>
              </p14:cNvContentPartPr>
              <p14:nvPr/>
            </p14:nvContentPartPr>
            <p14:xfrm>
              <a:off x="8229600" y="5478463"/>
              <a:ext cx="55563" cy="101600"/>
            </p14:xfrm>
          </p:contentPart>
        </mc:Choice>
        <mc:Fallback>
          <p:pic>
            <p:nvPicPr>
              <p:cNvPr id="11280" name="Ink 16"/>
              <p:cNvPicPr>
                <a:picLocks noRot="1" noChangeAspect="1" noEditPoints="1" noChangeArrowheads="1" noChangeShapeType="1"/>
              </p:cNvPicPr>
              <p:nvPr/>
            </p:nvPicPr>
            <p:blipFill>
              <a:blip r:embed="rId31"/>
              <a:stretch>
                <a:fillRect/>
              </a:stretch>
            </p:blipFill>
            <p:spPr>
              <a:xfrm>
                <a:off x="8220280" y="5468995"/>
                <a:ext cx="74203" cy="120536"/>
              </a:xfrm>
              <a:prstGeom prst="rect">
                <a:avLst/>
              </a:prstGeom>
            </p:spPr>
          </p:pic>
        </mc:Fallback>
      </mc:AlternateContent>
      <mc:AlternateContent xmlns:mc="http://schemas.openxmlformats.org/markup-compatibility/2006">
        <mc:Choice xmlns:p14="http://schemas.microsoft.com/office/powerpoint/2010/main" xmlns="" Requires="p14">
          <p:contentPart p14:bwMode="auto" r:id="rId32">
            <p14:nvContentPartPr>
              <p14:cNvPr id="11281" name="Ink 17"/>
              <p14:cNvContentPartPr>
                <a14:cpLocks xmlns:a14="http://schemas.microsoft.com/office/drawing/2010/main" noRot="1" noChangeAspect="1" noEditPoints="1" noChangeArrowheads="1" noChangeShapeType="1"/>
              </p14:cNvContentPartPr>
              <p14:nvPr/>
            </p14:nvContentPartPr>
            <p14:xfrm>
              <a:off x="8388350" y="4891088"/>
              <a:ext cx="144463" cy="138112"/>
            </p14:xfrm>
          </p:contentPart>
        </mc:Choice>
        <mc:Fallback>
          <p:pic>
            <p:nvPicPr>
              <p:cNvPr id="11281" name="Ink 17"/>
              <p:cNvPicPr>
                <a:picLocks noRot="1" noChangeAspect="1" noEditPoints="1" noChangeArrowheads="1" noChangeShapeType="1"/>
              </p:cNvPicPr>
              <p:nvPr/>
            </p:nvPicPr>
            <p:blipFill>
              <a:blip r:embed="rId33"/>
              <a:stretch>
                <a:fillRect/>
              </a:stretch>
            </p:blipFill>
            <p:spPr>
              <a:xfrm>
                <a:off x="8379007" y="4881761"/>
                <a:ext cx="163150" cy="156766"/>
              </a:xfrm>
              <a:prstGeom prst="rect">
                <a:avLst/>
              </a:prstGeom>
            </p:spPr>
          </p:pic>
        </mc:Fallback>
      </mc:AlternateContent>
      <mc:AlternateContent xmlns:mc="http://schemas.openxmlformats.org/markup-compatibility/2006">
        <mc:Choice xmlns:p14="http://schemas.microsoft.com/office/powerpoint/2010/main" xmlns="" Requires="p14">
          <p:contentPart p14:bwMode="auto" r:id="rId34">
            <p14:nvContentPartPr>
              <p14:cNvPr id="11282" name="Ink 18"/>
              <p14:cNvContentPartPr>
                <a14:cpLocks xmlns:a14="http://schemas.microsoft.com/office/drawing/2010/main" noRot="1" noChangeAspect="1" noEditPoints="1" noChangeArrowheads="1" noChangeShapeType="1"/>
              </p14:cNvContentPartPr>
              <p14:nvPr/>
            </p14:nvContentPartPr>
            <p14:xfrm>
              <a:off x="8377238" y="4654550"/>
              <a:ext cx="288925" cy="652463"/>
            </p14:xfrm>
          </p:contentPart>
        </mc:Choice>
        <mc:Fallback>
          <p:pic>
            <p:nvPicPr>
              <p:cNvPr id="11282" name="Ink 18"/>
              <p:cNvPicPr>
                <a:picLocks noRot="1" noChangeAspect="1" noEditPoints="1" noChangeArrowheads="1" noChangeShapeType="1"/>
              </p:cNvPicPr>
              <p:nvPr/>
            </p:nvPicPr>
            <p:blipFill>
              <a:blip r:embed="rId35"/>
              <a:stretch>
                <a:fillRect/>
              </a:stretch>
            </p:blipFill>
            <p:spPr>
              <a:xfrm>
                <a:off x="8367906" y="4645198"/>
                <a:ext cx="307588" cy="671166"/>
              </a:xfrm>
              <a:prstGeom prst="rect">
                <a:avLst/>
              </a:prstGeom>
            </p:spPr>
          </p:pic>
        </mc:Fallback>
      </mc:AlternateContent>
      <mc:AlternateContent xmlns:mc="http://schemas.openxmlformats.org/markup-compatibility/2006">
        <mc:Choice xmlns:p14="http://schemas.microsoft.com/office/powerpoint/2010/main" xmlns="" Requires="p14">
          <p:contentPart p14:bwMode="auto" r:id="rId36">
            <p14:nvContentPartPr>
              <p14:cNvPr id="11283" name="Ink 19"/>
              <p14:cNvContentPartPr>
                <a14:cpLocks xmlns:a14="http://schemas.microsoft.com/office/drawing/2010/main" noRot="1" noChangeAspect="1" noEditPoints="1" noChangeArrowheads="1" noChangeShapeType="1"/>
              </p14:cNvContentPartPr>
              <p14:nvPr/>
            </p14:nvContentPartPr>
            <p14:xfrm>
              <a:off x="8493125" y="4945063"/>
              <a:ext cx="17463" cy="298450"/>
            </p14:xfrm>
          </p:contentPart>
        </mc:Choice>
        <mc:Fallback>
          <p:pic>
            <p:nvPicPr>
              <p:cNvPr id="11283" name="Ink 19"/>
              <p:cNvPicPr>
                <a:picLocks noRot="1" noChangeAspect="1" noEditPoints="1" noChangeArrowheads="1" noChangeShapeType="1"/>
              </p:cNvPicPr>
              <p:nvPr/>
            </p:nvPicPr>
            <p:blipFill>
              <a:blip r:embed="rId37"/>
              <a:stretch>
                <a:fillRect/>
              </a:stretch>
            </p:blipFill>
            <p:spPr>
              <a:xfrm>
                <a:off x="8484044" y="4935714"/>
                <a:ext cx="35625" cy="317148"/>
              </a:xfrm>
              <a:prstGeom prst="rect">
                <a:avLst/>
              </a:prstGeom>
            </p:spPr>
          </p:pic>
        </mc:Fallback>
      </mc:AlternateContent>
      <mc:AlternateContent xmlns:mc="http://schemas.openxmlformats.org/markup-compatibility/2006">
        <mc:Choice xmlns:p14="http://schemas.microsoft.com/office/powerpoint/2010/main" xmlns="" Requires="p14">
          <p:contentPart p14:bwMode="auto" r:id="rId38">
            <p14:nvContentPartPr>
              <p14:cNvPr id="11284" name="Ink 20"/>
              <p14:cNvContentPartPr>
                <a14:cpLocks xmlns:a14="http://schemas.microsoft.com/office/drawing/2010/main" noRot="1" noChangeAspect="1" noEditPoints="1" noChangeArrowheads="1" noChangeShapeType="1"/>
              </p14:cNvContentPartPr>
              <p14:nvPr/>
            </p14:nvContentPartPr>
            <p14:xfrm>
              <a:off x="8582025" y="4983163"/>
              <a:ext cx="115888" cy="73025"/>
            </p14:xfrm>
          </p:contentPart>
        </mc:Choice>
        <mc:Fallback>
          <p:pic>
            <p:nvPicPr>
              <p:cNvPr id="11284" name="Ink 20"/>
              <p:cNvPicPr>
                <a:picLocks noRot="1" noChangeAspect="1" noEditPoints="1" noChangeArrowheads="1" noChangeShapeType="1"/>
              </p:cNvPicPr>
              <p:nvPr/>
            </p:nvPicPr>
            <p:blipFill>
              <a:blip r:embed="rId39"/>
              <a:stretch>
                <a:fillRect/>
              </a:stretch>
            </p:blipFill>
            <p:spPr>
              <a:xfrm>
                <a:off x="8572697" y="4973856"/>
                <a:ext cx="134545" cy="91639"/>
              </a:xfrm>
              <a:prstGeom prst="rect">
                <a:avLst/>
              </a:prstGeom>
            </p:spPr>
          </p:pic>
        </mc:Fallback>
      </mc:AlternateContent>
      <mc:AlternateContent xmlns:mc="http://schemas.openxmlformats.org/markup-compatibility/2006">
        <mc:Choice xmlns:p14="http://schemas.microsoft.com/office/powerpoint/2010/main" xmlns="" Requires="p14">
          <p:contentPart p14:bwMode="auto" r:id="rId40">
            <p14:nvContentPartPr>
              <p14:cNvPr id="11285" name="Ink 21"/>
              <p14:cNvContentPartPr>
                <a14:cpLocks xmlns:a14="http://schemas.microsoft.com/office/drawing/2010/main" noRot="1" noChangeAspect="1" noEditPoints="1" noChangeArrowheads="1" noChangeShapeType="1"/>
              </p14:cNvContentPartPr>
              <p14:nvPr/>
            </p14:nvContentPartPr>
            <p14:xfrm>
              <a:off x="8664575" y="4583113"/>
              <a:ext cx="71438" cy="38100"/>
            </p14:xfrm>
          </p:contentPart>
        </mc:Choice>
        <mc:Fallback>
          <p:pic>
            <p:nvPicPr>
              <p:cNvPr id="11285" name="Ink 21"/>
              <p:cNvPicPr>
                <a:picLocks noRot="1" noChangeAspect="1" noEditPoints="1" noChangeArrowheads="1" noChangeShapeType="1"/>
              </p:cNvPicPr>
              <p:nvPr/>
            </p:nvPicPr>
            <p:blipFill>
              <a:blip r:embed="rId41"/>
              <a:stretch>
                <a:fillRect/>
              </a:stretch>
            </p:blipFill>
            <p:spPr>
              <a:xfrm>
                <a:off x="8655288" y="4573588"/>
                <a:ext cx="90012" cy="5715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2">
            <p14:nvContentPartPr>
              <p14:cNvPr id="11286" name="Ink 22"/>
              <p14:cNvContentPartPr>
                <a14:cpLocks xmlns:a14="http://schemas.microsoft.com/office/drawing/2010/main" noRot="1" noChangeAspect="1" noEditPoints="1" noChangeArrowheads="1" noChangeShapeType="1"/>
              </p14:cNvContentPartPr>
              <p14:nvPr/>
            </p14:nvContentPartPr>
            <p14:xfrm>
              <a:off x="8691563" y="4654550"/>
              <a:ext cx="273050" cy="434975"/>
            </p14:xfrm>
          </p:contentPart>
        </mc:Choice>
        <mc:Fallback>
          <p:pic>
            <p:nvPicPr>
              <p:cNvPr id="11286" name="Ink 22"/>
              <p:cNvPicPr>
                <a:picLocks noRot="1" noChangeAspect="1" noEditPoints="1" noChangeArrowheads="1" noChangeShapeType="1"/>
              </p:cNvPicPr>
              <p:nvPr/>
            </p:nvPicPr>
            <p:blipFill>
              <a:blip r:embed="rId43"/>
              <a:stretch>
                <a:fillRect/>
              </a:stretch>
            </p:blipFill>
            <p:spPr>
              <a:xfrm>
                <a:off x="8682047" y="4645165"/>
                <a:ext cx="292083" cy="453746"/>
              </a:xfrm>
              <a:prstGeom prst="rect">
                <a:avLst/>
              </a:prstGeom>
            </p:spPr>
          </p:pic>
        </mc:Fallback>
      </mc:AlternateContent>
      <mc:AlternateContent xmlns:mc="http://schemas.openxmlformats.org/markup-compatibility/2006">
        <mc:Choice xmlns:p14="http://schemas.microsoft.com/office/powerpoint/2010/main" xmlns="" Requires="p14">
          <p:contentPart p14:bwMode="auto" r:id="rId44">
            <p14:nvContentPartPr>
              <p14:cNvPr id="11287" name="Ink 23"/>
              <p14:cNvContentPartPr>
                <a14:cpLocks xmlns:a14="http://schemas.microsoft.com/office/drawing/2010/main" noRot="1" noChangeAspect="1" noEditPoints="1" noChangeArrowheads="1" noChangeShapeType="1"/>
              </p14:cNvContentPartPr>
              <p14:nvPr/>
            </p14:nvContentPartPr>
            <p14:xfrm>
              <a:off x="8772525" y="4962525"/>
              <a:ext cx="55563" cy="31750"/>
            </p14:xfrm>
          </p:contentPart>
        </mc:Choice>
        <mc:Fallback>
          <p:pic>
            <p:nvPicPr>
              <p:cNvPr id="11287" name="Ink 23"/>
              <p:cNvPicPr>
                <a:picLocks noRot="1" noChangeAspect="1" noEditPoints="1" noChangeArrowheads="1" noChangeShapeType="1"/>
              </p:cNvPicPr>
              <p:nvPr/>
            </p:nvPicPr>
            <p:blipFill>
              <a:blip r:embed="rId45"/>
              <a:stretch>
                <a:fillRect/>
              </a:stretch>
            </p:blipFill>
            <p:spPr>
              <a:xfrm>
                <a:off x="8763205" y="4953250"/>
                <a:ext cx="74203" cy="50301"/>
              </a:xfrm>
              <a:prstGeom prst="rect">
                <a:avLst/>
              </a:prstGeom>
            </p:spPr>
          </p:pic>
        </mc:Fallback>
      </mc:AlternateContent>
      <mc:AlternateContent xmlns:mc="http://schemas.openxmlformats.org/markup-compatibility/2006">
        <mc:Choice xmlns:p14="http://schemas.microsoft.com/office/powerpoint/2010/main" xmlns="" Requires="p14">
          <p:contentPart p14:bwMode="auto" r:id="rId46">
            <p14:nvContentPartPr>
              <p14:cNvPr id="11288" name="Ink 24"/>
              <p14:cNvContentPartPr>
                <a14:cpLocks xmlns:a14="http://schemas.microsoft.com/office/drawing/2010/main" noRot="1" noChangeAspect="1" noEditPoints="1" noChangeArrowheads="1" noChangeShapeType="1"/>
              </p14:cNvContentPartPr>
              <p14:nvPr/>
            </p14:nvContentPartPr>
            <p14:xfrm>
              <a:off x="8996363" y="4802188"/>
              <a:ext cx="25400" cy="44450"/>
            </p14:xfrm>
          </p:contentPart>
        </mc:Choice>
        <mc:Fallback>
          <p:pic>
            <p:nvPicPr>
              <p:cNvPr id="11288" name="Ink 24"/>
              <p:cNvPicPr>
                <a:picLocks noRot="1" noChangeAspect="1" noEditPoints="1" noChangeArrowheads="1" noChangeShapeType="1"/>
              </p:cNvPicPr>
              <p:nvPr/>
            </p:nvPicPr>
            <p:blipFill>
              <a:blip r:embed="rId47"/>
              <a:stretch>
                <a:fillRect/>
              </a:stretch>
            </p:blipFill>
            <p:spPr>
              <a:xfrm>
                <a:off x="8987062" y="4792942"/>
                <a:ext cx="44003" cy="62941"/>
              </a:xfrm>
              <a:prstGeom prst="rect">
                <a:avLst/>
              </a:prstGeom>
            </p:spPr>
          </p:pic>
        </mc:Fallback>
      </mc:AlternateContent>
      <mc:AlternateContent xmlns:mc="http://schemas.openxmlformats.org/markup-compatibility/2006">
        <mc:Choice xmlns:p14="http://schemas.microsoft.com/office/powerpoint/2010/main" xmlns="" Requires="p14">
          <p:contentPart p14:bwMode="auto" r:id="rId48">
            <p14:nvContentPartPr>
              <p14:cNvPr id="11289" name="Ink 25"/>
              <p14:cNvContentPartPr>
                <a14:cpLocks xmlns:a14="http://schemas.microsoft.com/office/drawing/2010/main" noRot="1" noChangeAspect="1" noEditPoints="1" noChangeArrowheads="1" noChangeShapeType="1"/>
              </p14:cNvContentPartPr>
              <p14:nvPr/>
            </p14:nvContentPartPr>
            <p14:xfrm>
              <a:off x="8572500" y="5278438"/>
              <a:ext cx="679450" cy="527050"/>
            </p14:xfrm>
          </p:contentPart>
        </mc:Choice>
        <mc:Fallback>
          <p:pic>
            <p:nvPicPr>
              <p:cNvPr id="11289" name="Ink 25"/>
              <p:cNvPicPr>
                <a:picLocks noRot="1" noChangeAspect="1" noEditPoints="1" noChangeArrowheads="1" noChangeShapeType="1"/>
              </p:cNvPicPr>
              <p:nvPr/>
            </p:nvPicPr>
            <p:blipFill>
              <a:blip r:embed="rId49"/>
              <a:stretch>
                <a:fillRect/>
              </a:stretch>
            </p:blipFill>
            <p:spPr>
              <a:xfrm>
                <a:off x="8563153" y="5269084"/>
                <a:ext cx="698144" cy="545758"/>
              </a:xfrm>
              <a:prstGeom prst="rect">
                <a:avLst/>
              </a:prstGeom>
            </p:spPr>
          </p:pic>
        </mc:Fallback>
      </mc:AlternateContent>
    </p:spTree>
    <p:extLst>
      <p:ext uri="{BB962C8B-B14F-4D97-AF65-F5344CB8AC3E}">
        <p14:creationId xmlns:p14="http://schemas.microsoft.com/office/powerpoint/2010/main" xmlns="" val="4009119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7171">
            <a:extLst>
              <a:ext uri="{FF2B5EF4-FFF2-40B4-BE49-F238E27FC236}">
                <a16:creationId xmlns:a16="http://schemas.microsoft.com/office/drawing/2014/main" xmlns="" id="{E8E08761-77F5-4D70-A386-A222CC6E4646}"/>
              </a:ext>
            </a:extLst>
          </p:cNvPr>
          <p:cNvSpPr>
            <a:spLocks noChangeArrowheads="1"/>
          </p:cNvSpPr>
          <p:nvPr/>
        </p:nvSpPr>
        <p:spPr bwMode="auto">
          <a:xfrm>
            <a:off x="3249613" y="4387850"/>
            <a:ext cx="82550" cy="109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5" name="任意多边形 7172">
            <a:extLst>
              <a:ext uri="{FF2B5EF4-FFF2-40B4-BE49-F238E27FC236}">
                <a16:creationId xmlns:a16="http://schemas.microsoft.com/office/drawing/2014/main" xmlns="" id="{9BA0174E-C8C5-4AF1-8B34-C0C645A16FD0}"/>
              </a:ext>
            </a:extLst>
          </p:cNvPr>
          <p:cNvSpPr>
            <a:spLocks noChangeArrowheads="1"/>
          </p:cNvSpPr>
          <p:nvPr/>
        </p:nvSpPr>
        <p:spPr bwMode="auto">
          <a:xfrm>
            <a:off x="2798763" y="3563938"/>
            <a:ext cx="984250" cy="879475"/>
          </a:xfrm>
          <a:custGeom>
            <a:avLst/>
            <a:gdLst>
              <a:gd name="T0" fmla="*/ 0 w 983930"/>
              <a:gd name="T1" fmla="*/ 0 h 657890"/>
              <a:gd name="T2" fmla="*/ 494209 w 983930"/>
              <a:gd name="T3" fmla="*/ 0 h 657890"/>
              <a:gd name="T4" fmla="*/ 494209 w 983930"/>
              <a:gd name="T5" fmla="*/ 38294464 h 657890"/>
              <a:gd name="T6" fmla="*/ 988419 w 983930"/>
              <a:gd name="T7" fmla="*/ 38294464 h 657890"/>
              <a:gd name="T8" fmla="*/ 0 60000 65536"/>
              <a:gd name="T9" fmla="*/ 0 60000 65536"/>
              <a:gd name="T10" fmla="*/ 0 60000 65536"/>
              <a:gd name="T11" fmla="*/ 0 60000 65536"/>
              <a:gd name="T12" fmla="*/ 0 w 983930"/>
              <a:gd name="T13" fmla="*/ 0 h 657890"/>
              <a:gd name="T14" fmla="*/ 983930 w 983930"/>
              <a:gd name="T15" fmla="*/ 657890 h 657890"/>
            </a:gdLst>
            <a:ahLst/>
            <a:cxnLst>
              <a:cxn ang="T8">
                <a:pos x="T0" y="T1"/>
              </a:cxn>
              <a:cxn ang="T9">
                <a:pos x="T2" y="T3"/>
              </a:cxn>
              <a:cxn ang="T10">
                <a:pos x="T4" y="T5"/>
              </a:cxn>
              <a:cxn ang="T11">
                <a:pos x="T6" y="T7"/>
              </a:cxn>
            </a:cxnLst>
            <a:rect l="T12" t="T13" r="T14" b="T15"/>
            <a:pathLst>
              <a:path w="983930" h="657890">
                <a:moveTo>
                  <a:pt x="0" y="0"/>
                </a:moveTo>
                <a:lnTo>
                  <a:pt x="491965" y="0"/>
                </a:lnTo>
                <a:lnTo>
                  <a:pt x="491965" y="657890"/>
                </a:lnTo>
                <a:lnTo>
                  <a:pt x="983930" y="65789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a:p>
        </p:txBody>
      </p:sp>
      <p:sp>
        <p:nvSpPr>
          <p:cNvPr id="6" name="矩形 7173">
            <a:extLst>
              <a:ext uri="{FF2B5EF4-FFF2-40B4-BE49-F238E27FC236}">
                <a16:creationId xmlns:a16="http://schemas.microsoft.com/office/drawing/2014/main" xmlns="" id="{C60C05A1-E681-4FEF-9EA6-34AAD2818A9A}"/>
              </a:ext>
            </a:extLst>
          </p:cNvPr>
          <p:cNvSpPr>
            <a:spLocks noChangeArrowheads="1"/>
          </p:cNvSpPr>
          <p:nvPr/>
        </p:nvSpPr>
        <p:spPr bwMode="auto">
          <a:xfrm>
            <a:off x="3262313" y="3963988"/>
            <a:ext cx="58737" cy="79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7" name="任意多边形 7174">
            <a:extLst>
              <a:ext uri="{FF2B5EF4-FFF2-40B4-BE49-F238E27FC236}">
                <a16:creationId xmlns:a16="http://schemas.microsoft.com/office/drawing/2014/main" xmlns="" id="{891691D5-EC86-4A95-AF6B-C9995852F6C7}"/>
              </a:ext>
            </a:extLst>
          </p:cNvPr>
          <p:cNvSpPr>
            <a:spLocks noChangeArrowheads="1"/>
          </p:cNvSpPr>
          <p:nvPr/>
        </p:nvSpPr>
        <p:spPr bwMode="auto">
          <a:xfrm>
            <a:off x="2798763" y="3497263"/>
            <a:ext cx="984250" cy="122237"/>
          </a:xfrm>
          <a:custGeom>
            <a:avLst/>
            <a:gdLst>
              <a:gd name="T0" fmla="*/ 0 w 983930"/>
              <a:gd name="T1" fmla="*/ 2982444 h 91440"/>
              <a:gd name="T2" fmla="*/ 494209 w 983930"/>
              <a:gd name="T3" fmla="*/ 2982444 h 91440"/>
              <a:gd name="T4" fmla="*/ 494209 w 983930"/>
              <a:gd name="T5" fmla="*/ 2661036 h 91440"/>
              <a:gd name="T6" fmla="*/ 988419 w 983930"/>
              <a:gd name="T7" fmla="*/ 2661036 h 91440"/>
              <a:gd name="T8" fmla="*/ 0 60000 65536"/>
              <a:gd name="T9" fmla="*/ 0 60000 65536"/>
              <a:gd name="T10" fmla="*/ 0 60000 65536"/>
              <a:gd name="T11" fmla="*/ 0 60000 65536"/>
              <a:gd name="T12" fmla="*/ 0 w 983930"/>
              <a:gd name="T13" fmla="*/ 0 h 91440"/>
              <a:gd name="T14" fmla="*/ 983930 w 983930"/>
              <a:gd name="T15" fmla="*/ 91440 h 91440"/>
            </a:gdLst>
            <a:ahLst/>
            <a:cxnLst>
              <a:cxn ang="T8">
                <a:pos x="T0" y="T1"/>
              </a:cxn>
              <a:cxn ang="T9">
                <a:pos x="T2" y="T3"/>
              </a:cxn>
              <a:cxn ang="T10">
                <a:pos x="T4" y="T5"/>
              </a:cxn>
              <a:cxn ang="T11">
                <a:pos x="T6" y="T7"/>
              </a:cxn>
            </a:cxnLst>
            <a:rect l="T12" t="T13" r="T14" b="T15"/>
            <a:pathLst>
              <a:path w="983930" h="91440">
                <a:moveTo>
                  <a:pt x="0" y="51243"/>
                </a:moveTo>
                <a:lnTo>
                  <a:pt x="491965" y="51243"/>
                </a:lnTo>
                <a:lnTo>
                  <a:pt x="491965" y="45720"/>
                </a:lnTo>
                <a:lnTo>
                  <a:pt x="983930" y="4572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a:p>
        </p:txBody>
      </p:sp>
      <p:sp>
        <p:nvSpPr>
          <p:cNvPr id="8" name="矩形 7175">
            <a:extLst>
              <a:ext uri="{FF2B5EF4-FFF2-40B4-BE49-F238E27FC236}">
                <a16:creationId xmlns:a16="http://schemas.microsoft.com/office/drawing/2014/main" xmlns="" id="{923BD0FF-B360-4348-8601-533B761B4758}"/>
              </a:ext>
            </a:extLst>
          </p:cNvPr>
          <p:cNvSpPr>
            <a:spLocks noChangeArrowheads="1"/>
          </p:cNvSpPr>
          <p:nvPr/>
        </p:nvSpPr>
        <p:spPr bwMode="auto">
          <a:xfrm>
            <a:off x="3267075" y="3524250"/>
            <a:ext cx="49213" cy="65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9" name="任意多边形 7176">
            <a:extLst>
              <a:ext uri="{FF2B5EF4-FFF2-40B4-BE49-F238E27FC236}">
                <a16:creationId xmlns:a16="http://schemas.microsoft.com/office/drawing/2014/main" xmlns="" id="{617BC5FE-2D07-4E5F-8F69-765BC44F7BD8}"/>
              </a:ext>
            </a:extLst>
          </p:cNvPr>
          <p:cNvSpPr>
            <a:spLocks noChangeArrowheads="1"/>
          </p:cNvSpPr>
          <p:nvPr/>
        </p:nvSpPr>
        <p:spPr bwMode="auto">
          <a:xfrm>
            <a:off x="2798763" y="2686050"/>
            <a:ext cx="984250" cy="877888"/>
          </a:xfrm>
          <a:custGeom>
            <a:avLst/>
            <a:gdLst>
              <a:gd name="T0" fmla="*/ 0 w 983930"/>
              <a:gd name="T1" fmla="*/ 35877231 h 659913"/>
              <a:gd name="T2" fmla="*/ 494209 w 983930"/>
              <a:gd name="T3" fmla="*/ 35877231 h 659913"/>
              <a:gd name="T4" fmla="*/ 494209 w 983930"/>
              <a:gd name="T5" fmla="*/ 0 h 659913"/>
              <a:gd name="T6" fmla="*/ 988419 w 983930"/>
              <a:gd name="T7" fmla="*/ 0 h 659913"/>
              <a:gd name="T8" fmla="*/ 0 60000 65536"/>
              <a:gd name="T9" fmla="*/ 0 60000 65536"/>
              <a:gd name="T10" fmla="*/ 0 60000 65536"/>
              <a:gd name="T11" fmla="*/ 0 60000 65536"/>
              <a:gd name="T12" fmla="*/ 0 w 983930"/>
              <a:gd name="T13" fmla="*/ 0 h 659913"/>
              <a:gd name="T14" fmla="*/ 983930 w 983930"/>
              <a:gd name="T15" fmla="*/ 659913 h 659913"/>
            </a:gdLst>
            <a:ahLst/>
            <a:cxnLst>
              <a:cxn ang="T8">
                <a:pos x="T0" y="T1"/>
              </a:cxn>
              <a:cxn ang="T9">
                <a:pos x="T2" y="T3"/>
              </a:cxn>
              <a:cxn ang="T10">
                <a:pos x="T4" y="T5"/>
              </a:cxn>
              <a:cxn ang="T11">
                <a:pos x="T6" y="T7"/>
              </a:cxn>
            </a:cxnLst>
            <a:rect l="T12" t="T13" r="T14" b="T15"/>
            <a:pathLst>
              <a:path w="983930" h="659913">
                <a:moveTo>
                  <a:pt x="0" y="659913"/>
                </a:moveTo>
                <a:lnTo>
                  <a:pt x="491965" y="659913"/>
                </a:lnTo>
                <a:lnTo>
                  <a:pt x="491965" y="0"/>
                </a:lnTo>
                <a:lnTo>
                  <a:pt x="983930" y="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a:p>
        </p:txBody>
      </p:sp>
      <p:sp>
        <p:nvSpPr>
          <p:cNvPr id="10" name="矩形 7177">
            <a:extLst>
              <a:ext uri="{FF2B5EF4-FFF2-40B4-BE49-F238E27FC236}">
                <a16:creationId xmlns:a16="http://schemas.microsoft.com/office/drawing/2014/main" xmlns="" id="{1E49C86A-1A24-4BC2-82AC-5F7665B747D5}"/>
              </a:ext>
            </a:extLst>
          </p:cNvPr>
          <p:cNvSpPr>
            <a:spLocks noChangeArrowheads="1"/>
          </p:cNvSpPr>
          <p:nvPr/>
        </p:nvSpPr>
        <p:spPr bwMode="auto">
          <a:xfrm>
            <a:off x="3262313" y="3086100"/>
            <a:ext cx="58737"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11" name="任意多边形 7178">
            <a:extLst>
              <a:ext uri="{FF2B5EF4-FFF2-40B4-BE49-F238E27FC236}">
                <a16:creationId xmlns:a16="http://schemas.microsoft.com/office/drawing/2014/main" xmlns="" id="{F8A441D6-2B33-4E5A-A356-8F9F50094BF7}"/>
              </a:ext>
            </a:extLst>
          </p:cNvPr>
          <p:cNvSpPr>
            <a:spLocks noChangeArrowheads="1"/>
          </p:cNvSpPr>
          <p:nvPr/>
        </p:nvSpPr>
        <p:spPr bwMode="auto">
          <a:xfrm>
            <a:off x="2798763" y="1779588"/>
            <a:ext cx="984250" cy="1784350"/>
          </a:xfrm>
          <a:custGeom>
            <a:avLst/>
            <a:gdLst>
              <a:gd name="T0" fmla="*/ 0 w 983930"/>
              <a:gd name="T1" fmla="*/ 132155266 h 1307323"/>
              <a:gd name="T2" fmla="*/ 494209 w 983930"/>
              <a:gd name="T3" fmla="*/ 132155266 h 1307323"/>
              <a:gd name="T4" fmla="*/ 494209 w 983930"/>
              <a:gd name="T5" fmla="*/ 0 h 1307323"/>
              <a:gd name="T6" fmla="*/ 988419 w 983930"/>
              <a:gd name="T7" fmla="*/ 0 h 1307323"/>
              <a:gd name="T8" fmla="*/ 0 60000 65536"/>
              <a:gd name="T9" fmla="*/ 0 60000 65536"/>
              <a:gd name="T10" fmla="*/ 0 60000 65536"/>
              <a:gd name="T11" fmla="*/ 0 60000 65536"/>
              <a:gd name="T12" fmla="*/ 0 w 983930"/>
              <a:gd name="T13" fmla="*/ 0 h 1307323"/>
              <a:gd name="T14" fmla="*/ 983930 w 983930"/>
              <a:gd name="T15" fmla="*/ 1307323 h 1307323"/>
            </a:gdLst>
            <a:ahLst/>
            <a:cxnLst>
              <a:cxn ang="T8">
                <a:pos x="T0" y="T1"/>
              </a:cxn>
              <a:cxn ang="T9">
                <a:pos x="T2" y="T3"/>
              </a:cxn>
              <a:cxn ang="T10">
                <a:pos x="T4" y="T5"/>
              </a:cxn>
              <a:cxn ang="T11">
                <a:pos x="T6" y="T7"/>
              </a:cxn>
            </a:cxnLst>
            <a:rect l="T12" t="T13" r="T14" b="T15"/>
            <a:pathLst>
              <a:path w="983930" h="1307323">
                <a:moveTo>
                  <a:pt x="0" y="1307323"/>
                </a:moveTo>
                <a:lnTo>
                  <a:pt x="491965" y="1307323"/>
                </a:lnTo>
                <a:lnTo>
                  <a:pt x="491965" y="0"/>
                </a:lnTo>
                <a:lnTo>
                  <a:pt x="983930" y="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a:p>
        </p:txBody>
      </p:sp>
      <p:sp>
        <p:nvSpPr>
          <p:cNvPr id="12" name="矩形 7179">
            <a:extLst>
              <a:ext uri="{FF2B5EF4-FFF2-40B4-BE49-F238E27FC236}">
                <a16:creationId xmlns:a16="http://schemas.microsoft.com/office/drawing/2014/main" xmlns="" id="{7D865BA5-CBCC-4172-9804-24AD6BE0BC96}"/>
              </a:ext>
            </a:extLst>
          </p:cNvPr>
          <p:cNvSpPr>
            <a:spLocks noChangeArrowheads="1"/>
          </p:cNvSpPr>
          <p:nvPr/>
        </p:nvSpPr>
        <p:spPr bwMode="auto">
          <a:xfrm>
            <a:off x="3251200" y="2640013"/>
            <a:ext cx="80963"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13" name="矩形 7181">
            <a:extLst>
              <a:ext uri="{FF2B5EF4-FFF2-40B4-BE49-F238E27FC236}">
                <a16:creationId xmlns:a16="http://schemas.microsoft.com/office/drawing/2014/main" xmlns="" id="{3EF254F8-71E1-4D2A-88FA-6BFF389AC97A}"/>
              </a:ext>
            </a:extLst>
          </p:cNvPr>
          <p:cNvSpPr>
            <a:spLocks noChangeArrowheads="1"/>
          </p:cNvSpPr>
          <p:nvPr/>
        </p:nvSpPr>
        <p:spPr bwMode="auto">
          <a:xfrm>
            <a:off x="515938" y="2624996"/>
            <a:ext cx="2268537" cy="184785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4605" tIns="14605" rIns="14605" bIns="1460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r>
              <a:rPr lang="zh-CN" altLang="en-US" sz="3200" b="1" dirty="0">
                <a:solidFill>
                  <a:schemeClr val="bg1"/>
                </a:solidFill>
                <a:latin typeface="微软雅黑" panose="020B0503020204020204" pitchFamily="34" charset="-122"/>
                <a:ea typeface="微软雅黑" panose="020B0503020204020204" pitchFamily="34" charset="-122"/>
              </a:rPr>
              <a:t>哲学基本问题及不同哲学流派</a:t>
            </a:r>
          </a:p>
        </p:txBody>
      </p:sp>
      <p:sp>
        <p:nvSpPr>
          <p:cNvPr id="14" name="矩形 7182">
            <a:extLst>
              <a:ext uri="{FF2B5EF4-FFF2-40B4-BE49-F238E27FC236}">
                <a16:creationId xmlns:a16="http://schemas.microsoft.com/office/drawing/2014/main" xmlns="" id="{B5DA1FAC-A2E8-4762-8662-2BA70478C659}"/>
              </a:ext>
            </a:extLst>
          </p:cNvPr>
          <p:cNvSpPr>
            <a:spLocks noChangeArrowheads="1"/>
          </p:cNvSpPr>
          <p:nvPr/>
        </p:nvSpPr>
        <p:spPr bwMode="auto">
          <a:xfrm>
            <a:off x="3783013" y="1430338"/>
            <a:ext cx="3821112" cy="601662"/>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2400">
              <a:latin typeface="微软雅黑" panose="020B0503020204020204" pitchFamily="34" charset="-122"/>
              <a:ea typeface="微软雅黑" panose="020B0503020204020204" pitchFamily="34" charset="-122"/>
            </a:endParaRPr>
          </a:p>
        </p:txBody>
      </p:sp>
      <p:sp>
        <p:nvSpPr>
          <p:cNvPr id="15" name="矩形 7183">
            <a:extLst>
              <a:ext uri="{FF2B5EF4-FFF2-40B4-BE49-F238E27FC236}">
                <a16:creationId xmlns:a16="http://schemas.microsoft.com/office/drawing/2014/main" xmlns="" id="{09EC9ACC-C123-47DB-B5FD-5411ED1C33BA}"/>
              </a:ext>
            </a:extLst>
          </p:cNvPr>
          <p:cNvSpPr>
            <a:spLocks noChangeArrowheads="1"/>
          </p:cNvSpPr>
          <p:nvPr/>
        </p:nvSpPr>
        <p:spPr bwMode="auto">
          <a:xfrm>
            <a:off x="3781425" y="1457325"/>
            <a:ext cx="3738563" cy="601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rPr>
              <a:t> 思维和存在的关系问题</a:t>
            </a:r>
          </a:p>
        </p:txBody>
      </p:sp>
      <p:sp>
        <p:nvSpPr>
          <p:cNvPr id="16" name="矩形 7184">
            <a:extLst>
              <a:ext uri="{FF2B5EF4-FFF2-40B4-BE49-F238E27FC236}">
                <a16:creationId xmlns:a16="http://schemas.microsoft.com/office/drawing/2014/main" xmlns="" id="{E7D31B6C-7FEB-4125-A850-675948554EFF}"/>
              </a:ext>
            </a:extLst>
          </p:cNvPr>
          <p:cNvSpPr>
            <a:spLocks noChangeArrowheads="1"/>
          </p:cNvSpPr>
          <p:nvPr/>
        </p:nvSpPr>
        <p:spPr bwMode="auto">
          <a:xfrm>
            <a:off x="3783013" y="2376488"/>
            <a:ext cx="5024437" cy="615950"/>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2400">
              <a:latin typeface="微软雅黑" panose="020B0503020204020204" pitchFamily="34" charset="-122"/>
              <a:ea typeface="微软雅黑" panose="020B0503020204020204" pitchFamily="34" charset="-122"/>
            </a:endParaRPr>
          </a:p>
        </p:txBody>
      </p:sp>
      <p:sp>
        <p:nvSpPr>
          <p:cNvPr id="17" name="矩形 7185">
            <a:extLst>
              <a:ext uri="{FF2B5EF4-FFF2-40B4-BE49-F238E27FC236}">
                <a16:creationId xmlns:a16="http://schemas.microsoft.com/office/drawing/2014/main" xmlns="" id="{40A4BFA9-0F61-4162-A2B1-25BA143F62D7}"/>
              </a:ext>
            </a:extLst>
          </p:cNvPr>
          <p:cNvSpPr>
            <a:spLocks noChangeArrowheads="1"/>
          </p:cNvSpPr>
          <p:nvPr/>
        </p:nvSpPr>
        <p:spPr bwMode="auto">
          <a:xfrm>
            <a:off x="3783013" y="2376488"/>
            <a:ext cx="5276850" cy="61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rPr>
              <a:t> 三大唯物主义、两大唯心主义</a:t>
            </a:r>
          </a:p>
        </p:txBody>
      </p:sp>
      <p:sp>
        <p:nvSpPr>
          <p:cNvPr id="18" name="矩形 7186">
            <a:extLst>
              <a:ext uri="{FF2B5EF4-FFF2-40B4-BE49-F238E27FC236}">
                <a16:creationId xmlns:a16="http://schemas.microsoft.com/office/drawing/2014/main" xmlns="" id="{E02F547C-EEBD-4A40-B73B-5C9A3CABC5A9}"/>
              </a:ext>
            </a:extLst>
          </p:cNvPr>
          <p:cNvSpPr>
            <a:spLocks noChangeArrowheads="1"/>
          </p:cNvSpPr>
          <p:nvPr/>
        </p:nvSpPr>
        <p:spPr bwMode="auto">
          <a:xfrm>
            <a:off x="3783013" y="3246438"/>
            <a:ext cx="4418012" cy="620712"/>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2400">
              <a:latin typeface="Arial" panose="020B0604020202020204" pitchFamily="34" charset="0"/>
            </a:endParaRPr>
          </a:p>
        </p:txBody>
      </p:sp>
      <p:sp>
        <p:nvSpPr>
          <p:cNvPr id="19" name="矩形 7187">
            <a:extLst>
              <a:ext uri="{FF2B5EF4-FFF2-40B4-BE49-F238E27FC236}">
                <a16:creationId xmlns:a16="http://schemas.microsoft.com/office/drawing/2014/main" xmlns="" id="{8CD1C36C-BCDE-44D4-B8C8-0DAC85D024D0}"/>
              </a:ext>
            </a:extLst>
          </p:cNvPr>
          <p:cNvSpPr>
            <a:spLocks noChangeArrowheads="1"/>
          </p:cNvSpPr>
          <p:nvPr/>
        </p:nvSpPr>
        <p:spPr bwMode="auto">
          <a:xfrm>
            <a:off x="3783013" y="3246438"/>
            <a:ext cx="4502150" cy="620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rPr>
              <a:t> 可知论和不可知论</a:t>
            </a:r>
          </a:p>
        </p:txBody>
      </p:sp>
      <p:sp>
        <p:nvSpPr>
          <p:cNvPr id="20" name="矩形 7188">
            <a:extLst>
              <a:ext uri="{FF2B5EF4-FFF2-40B4-BE49-F238E27FC236}">
                <a16:creationId xmlns:a16="http://schemas.microsoft.com/office/drawing/2014/main" xmlns="" id="{3378845E-766A-4F75-A868-34A41DF0DEB7}"/>
              </a:ext>
            </a:extLst>
          </p:cNvPr>
          <p:cNvSpPr>
            <a:spLocks noChangeArrowheads="1"/>
          </p:cNvSpPr>
          <p:nvPr/>
        </p:nvSpPr>
        <p:spPr bwMode="auto">
          <a:xfrm>
            <a:off x="3783013" y="4121150"/>
            <a:ext cx="4200525" cy="641350"/>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2400">
              <a:latin typeface="Arial" panose="020B0604020202020204" pitchFamily="34" charset="0"/>
            </a:endParaRPr>
          </a:p>
        </p:txBody>
      </p:sp>
      <p:sp>
        <p:nvSpPr>
          <p:cNvPr id="21" name="矩形 7189">
            <a:extLst>
              <a:ext uri="{FF2B5EF4-FFF2-40B4-BE49-F238E27FC236}">
                <a16:creationId xmlns:a16="http://schemas.microsoft.com/office/drawing/2014/main" xmlns="" id="{AE744DC5-D84D-4B0A-8A54-A08F948D3EC4}"/>
              </a:ext>
            </a:extLst>
          </p:cNvPr>
          <p:cNvSpPr>
            <a:spLocks noChangeArrowheads="1"/>
          </p:cNvSpPr>
          <p:nvPr/>
        </p:nvSpPr>
        <p:spPr bwMode="auto">
          <a:xfrm>
            <a:off x="3783013" y="4121150"/>
            <a:ext cx="43497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rPr>
              <a:t> 辩证法和形而上学</a:t>
            </a:r>
          </a:p>
        </p:txBody>
      </p:sp>
    </p:spTree>
    <p:extLst>
      <p:ext uri="{BB962C8B-B14F-4D97-AF65-F5344CB8AC3E}">
        <p14:creationId xmlns:p14="http://schemas.microsoft.com/office/powerpoint/2010/main" xmlns="" val="2273130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4EF2739-19E5-4A29-B79B-5A34E84EA78F}"/>
              </a:ext>
            </a:extLst>
          </p:cNvPr>
          <p:cNvSpPr>
            <a:spLocks noGrp="1"/>
          </p:cNvSpPr>
          <p:nvPr>
            <p:ph type="title"/>
          </p:nvPr>
        </p:nvSpPr>
        <p:spPr/>
        <p:txBody>
          <a:bodyPr/>
          <a:lstStyle/>
          <a:p>
            <a:pPr algn="ctr"/>
            <a:r>
              <a:rPr lang="zh-CN" altLang="en-US" dirty="0"/>
              <a:t>哲学基本问题及不同哲学流派</a:t>
            </a:r>
          </a:p>
        </p:txBody>
      </p:sp>
      <p:sp>
        <p:nvSpPr>
          <p:cNvPr id="4" name="文本框 9219">
            <a:extLst>
              <a:ext uri="{FF2B5EF4-FFF2-40B4-BE49-F238E27FC236}">
                <a16:creationId xmlns:a16="http://schemas.microsoft.com/office/drawing/2014/main" xmlns="" id="{0F1B1EC6-468D-46D1-BED4-565C83C69C74}"/>
              </a:ext>
            </a:extLst>
          </p:cNvPr>
          <p:cNvSpPr txBox="1">
            <a:spLocks noChangeArrowheads="1"/>
          </p:cNvSpPr>
          <p:nvPr/>
        </p:nvSpPr>
        <p:spPr bwMode="auto">
          <a:xfrm>
            <a:off x="528912" y="566019"/>
            <a:ext cx="1054135"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p>
        </p:txBody>
      </p:sp>
      <p:graphicFrame>
        <p:nvGraphicFramePr>
          <p:cNvPr id="6" name="表格 5">
            <a:extLst>
              <a:ext uri="{FF2B5EF4-FFF2-40B4-BE49-F238E27FC236}">
                <a16:creationId xmlns:a16="http://schemas.microsoft.com/office/drawing/2014/main" xmlns="" id="{F86A7080-F36E-4C63-B04F-7C1C520AEBBA}"/>
              </a:ext>
            </a:extLst>
          </p:cNvPr>
          <p:cNvGraphicFramePr>
            <a:graphicFrameLocks noGrp="1"/>
          </p:cNvGraphicFramePr>
          <p:nvPr>
            <p:extLst>
              <p:ext uri="{D42A27DB-BD31-4B8C-83A1-F6EECF244321}">
                <p14:modId xmlns:p14="http://schemas.microsoft.com/office/powerpoint/2010/main" xmlns="" val="1114168295"/>
              </p:ext>
            </p:extLst>
          </p:nvPr>
        </p:nvGraphicFramePr>
        <p:xfrm>
          <a:off x="528912" y="1459562"/>
          <a:ext cx="9425792" cy="3748454"/>
        </p:xfrm>
        <a:graphic>
          <a:graphicData uri="http://schemas.openxmlformats.org/drawingml/2006/table">
            <a:tbl>
              <a:tblPr firstRow="1" bandRow="1">
                <a:tableStyleId>{5940675A-B579-460E-94D1-54222C63F5DA}</a:tableStyleId>
              </a:tblPr>
              <a:tblGrid>
                <a:gridCol w="914056">
                  <a:extLst>
                    <a:ext uri="{9D8B030D-6E8A-4147-A177-3AD203B41FA5}">
                      <a16:colId xmlns:a16="http://schemas.microsoft.com/office/drawing/2014/main" xmlns="" val="4091674452"/>
                    </a:ext>
                  </a:extLst>
                </a:gridCol>
                <a:gridCol w="1115052">
                  <a:extLst>
                    <a:ext uri="{9D8B030D-6E8A-4147-A177-3AD203B41FA5}">
                      <a16:colId xmlns:a16="http://schemas.microsoft.com/office/drawing/2014/main" xmlns="" val="2470165033"/>
                    </a:ext>
                  </a:extLst>
                </a:gridCol>
                <a:gridCol w="1533213">
                  <a:extLst>
                    <a:ext uri="{9D8B030D-6E8A-4147-A177-3AD203B41FA5}">
                      <a16:colId xmlns:a16="http://schemas.microsoft.com/office/drawing/2014/main" xmlns="" val="3459778785"/>
                    </a:ext>
                  </a:extLst>
                </a:gridCol>
                <a:gridCol w="5863471">
                  <a:extLst>
                    <a:ext uri="{9D8B030D-6E8A-4147-A177-3AD203B41FA5}">
                      <a16:colId xmlns:a16="http://schemas.microsoft.com/office/drawing/2014/main" xmlns="" val="3036065303"/>
                    </a:ext>
                  </a:extLst>
                </a:gridCol>
              </a:tblGrid>
              <a:tr h="400881">
                <a:tc rowSpan="7">
                  <a:txBody>
                    <a:bodyPr/>
                    <a:lstStyle/>
                    <a:p>
                      <a:pPr algn="l"/>
                      <a:endParaRPr lang="en-US" altLang="zh-CN" sz="2000" dirty="0">
                        <a:solidFill>
                          <a:schemeClr val="bg1"/>
                        </a:solidFill>
                        <a:latin typeface="微软雅黑" panose="020B0503020204020204" pitchFamily="34" charset="-122"/>
                        <a:ea typeface="微软雅黑" panose="020B0503020204020204" pitchFamily="34" charset="-122"/>
                      </a:endParaRPr>
                    </a:p>
                    <a:p>
                      <a:pPr algn="l"/>
                      <a:endParaRPr lang="en-US" altLang="zh-CN" sz="2000" dirty="0">
                        <a:solidFill>
                          <a:schemeClr val="bg1"/>
                        </a:solidFill>
                        <a:latin typeface="微软雅黑" panose="020B0503020204020204" pitchFamily="34" charset="-122"/>
                        <a:ea typeface="微软雅黑" panose="020B0503020204020204" pitchFamily="34" charset="-122"/>
                      </a:endParaRPr>
                    </a:p>
                    <a:p>
                      <a:pPr algn="l"/>
                      <a:endParaRPr lang="en-US" altLang="zh-CN" sz="2000" dirty="0">
                        <a:solidFill>
                          <a:schemeClr val="bg1"/>
                        </a:solidFill>
                        <a:latin typeface="微软雅黑" panose="020B0503020204020204" pitchFamily="34" charset="-122"/>
                        <a:ea typeface="微软雅黑" panose="020B0503020204020204" pitchFamily="34" charset="-122"/>
                      </a:endParaRPr>
                    </a:p>
                    <a:p>
                      <a:pPr algn="l"/>
                      <a:endParaRPr lang="en-US" altLang="zh-CN"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哲学基本问题两个方面</a:t>
                      </a:r>
                      <a:r>
                        <a:rPr lang="en-US" altLang="zh-CN" sz="2000" dirty="0">
                          <a:solidFill>
                            <a:schemeClr val="bg1"/>
                          </a:solidFill>
                          <a:latin typeface="微软雅黑" panose="020B0503020204020204" pitchFamily="34" charset="-122"/>
                          <a:ea typeface="微软雅黑" panose="020B0503020204020204" pitchFamily="34" charset="-122"/>
                        </a:rPr>
                        <a:t>0</a:t>
                      </a:r>
                      <a:endParaRPr lang="zh-CN" altLang="en-US" sz="20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5">
                  <a:txBody>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物质和意识何者为第一性</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pPr algn="l"/>
                      <a:r>
                        <a:rPr lang="zh-CN" altLang="en-US" sz="2000" dirty="0">
                          <a:solidFill>
                            <a:schemeClr val="bg1"/>
                          </a:solidFill>
                          <a:latin typeface="微软雅黑" panose="020B0503020204020204" pitchFamily="34" charset="-122"/>
                          <a:ea typeface="微软雅黑" panose="020B0503020204020204" pitchFamily="34" charset="-122"/>
                        </a:rPr>
                        <a:t>唯物主义：物质第一性</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zh-CN" altLang="en-US" sz="2000" dirty="0">
                          <a:solidFill>
                            <a:schemeClr val="bg1"/>
                          </a:solidFill>
                          <a:latin typeface="微软雅黑" panose="020B0503020204020204" pitchFamily="34" charset="-122"/>
                          <a:ea typeface="微软雅黑" panose="020B0503020204020204" pitchFamily="34" charset="-122"/>
                        </a:rPr>
                        <a:t>古代（朴素）唯物主义：物质是一种或几种实物</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158343014"/>
                  </a:ext>
                </a:extLst>
              </a:tr>
              <a:tr h="424206">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r>
                        <a:rPr lang="zh-CN" altLang="en-US" sz="2000" dirty="0">
                          <a:solidFill>
                            <a:schemeClr val="bg1"/>
                          </a:solidFill>
                          <a:latin typeface="微软雅黑" panose="020B0503020204020204" pitchFamily="34" charset="-122"/>
                          <a:ea typeface="微软雅黑" panose="020B0503020204020204" pitchFamily="34" charset="-122"/>
                        </a:rPr>
                        <a:t>机械（形而上学）唯物主义：物质是原子等粒子</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672529666"/>
                  </a:ext>
                </a:extLst>
              </a:tr>
              <a:tr h="441116">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r>
                        <a:rPr lang="zh-CN" altLang="en-US" sz="2000" dirty="0">
                          <a:solidFill>
                            <a:schemeClr val="bg1"/>
                          </a:solidFill>
                          <a:latin typeface="微软雅黑" panose="020B0503020204020204" pitchFamily="34" charset="-122"/>
                          <a:ea typeface="微软雅黑" panose="020B0503020204020204" pitchFamily="34" charset="-122"/>
                        </a:rPr>
                        <a:t>辩证唯物主义：物质是一切客观存在</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867050204"/>
                  </a:ext>
                </a:extLst>
              </a:tr>
              <a:tr h="451067">
                <a:tc vMerge="1">
                  <a:txBody>
                    <a:bodyPr/>
                    <a:lstStyle/>
                    <a:p>
                      <a:endParaRPr lang="zh-CN" altLang="en-US" sz="2400" dirty="0">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zh-CN" altLang="en-US" sz="24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l"/>
                      <a:r>
                        <a:rPr lang="zh-CN" altLang="en-US" sz="2000" dirty="0">
                          <a:solidFill>
                            <a:schemeClr val="bg1"/>
                          </a:solidFill>
                          <a:latin typeface="微软雅黑" panose="020B0503020204020204" pitchFamily="34" charset="-122"/>
                          <a:ea typeface="微软雅黑" panose="020B0503020204020204" pitchFamily="34" charset="-122"/>
                        </a:rPr>
                        <a:t>唯心主义：意识第一性</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zh-CN" altLang="en-US" sz="2000" dirty="0">
                          <a:solidFill>
                            <a:schemeClr val="bg1"/>
                          </a:solidFill>
                          <a:latin typeface="微软雅黑" panose="020B0503020204020204" pitchFamily="34" charset="-122"/>
                          <a:ea typeface="微软雅黑" panose="020B0503020204020204" pitchFamily="34" charset="-122"/>
                        </a:rPr>
                        <a:t>主观唯心主义：作为世界本原的意识是人的意识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720797725"/>
                  </a:ext>
                </a:extLst>
              </a:tr>
              <a:tr h="70783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r>
                        <a:rPr lang="zh-CN" altLang="en-US" sz="2000" dirty="0">
                          <a:solidFill>
                            <a:schemeClr val="bg1"/>
                          </a:solidFill>
                          <a:latin typeface="微软雅黑" panose="020B0503020204020204" pitchFamily="34" charset="-122"/>
                          <a:ea typeface="微软雅黑" panose="020B0503020204020204" pitchFamily="34" charset="-122"/>
                        </a:rPr>
                        <a:t>客观唯心主义：作为世界本原的意识是独立于人之外的客观精神</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566482439"/>
                  </a:ext>
                </a:extLst>
              </a:tr>
              <a:tr h="400082">
                <a:tc vMerge="1">
                  <a:txBody>
                    <a:bodyPr/>
                    <a:lstStyle/>
                    <a:p>
                      <a:endParaRPr lang="zh-CN" altLang="en-US" sz="2400" dirty="0">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物质和意识是否具有同一性</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l"/>
                      <a:r>
                        <a:rPr lang="zh-CN" altLang="en-US" sz="2000" dirty="0">
                          <a:solidFill>
                            <a:schemeClr val="bg1"/>
                          </a:solidFill>
                          <a:latin typeface="微软雅黑" panose="020B0503020204020204" pitchFamily="34" charset="-122"/>
                          <a:ea typeface="微软雅黑" panose="020B0503020204020204" pitchFamily="34" charset="-122"/>
                        </a:rPr>
                        <a:t>可知论：有同一性（即意识可以认识物质）</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CN" altLang="en-US" sz="20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772189489"/>
                  </a:ext>
                </a:extLst>
              </a:tr>
              <a:tr h="923265">
                <a:tc vMerge="1">
                  <a:txBody>
                    <a:bodyPr/>
                    <a:lstStyle/>
                    <a:p>
                      <a:endParaRPr lang="zh-CN" altLang="en-US" sz="2400" dirty="0">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zh-CN" altLang="en-US" sz="24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l"/>
                      <a:r>
                        <a:rPr lang="zh-CN" altLang="en-US" sz="2000" dirty="0">
                          <a:solidFill>
                            <a:schemeClr val="bg1"/>
                          </a:solidFill>
                          <a:latin typeface="微软雅黑" panose="020B0503020204020204" pitchFamily="34" charset="-122"/>
                          <a:ea typeface="微软雅黑" panose="020B0503020204020204" pitchFamily="34" charset="-122"/>
                        </a:rPr>
                        <a:t>不可知论：没有同一性（即意识不能或不能完全认识物质）</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CN" altLang="en-US" sz="20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411353729"/>
                  </a:ext>
                </a:extLst>
              </a:tr>
            </a:tbl>
          </a:graphicData>
        </a:graphic>
      </p:graphicFrame>
    </p:spTree>
    <p:extLst>
      <p:ext uri="{BB962C8B-B14F-4D97-AF65-F5344CB8AC3E}">
        <p14:creationId xmlns:p14="http://schemas.microsoft.com/office/powerpoint/2010/main" xmlns="" val="3098363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0C906B7-2C15-49F5-957B-2285850BBDDD}"/>
              </a:ext>
            </a:extLst>
          </p:cNvPr>
          <p:cNvSpPr>
            <a:spLocks noGrp="1"/>
          </p:cNvSpPr>
          <p:nvPr>
            <p:ph type="title"/>
          </p:nvPr>
        </p:nvSpPr>
        <p:spPr/>
        <p:txBody>
          <a:bodyPr/>
          <a:lstStyle/>
          <a:p>
            <a:pPr algn="ctr"/>
            <a:r>
              <a:rPr lang="zh-CN" altLang="en-US" dirty="0"/>
              <a:t>哲学基本问题及不同哲学流派</a:t>
            </a:r>
          </a:p>
        </p:txBody>
      </p:sp>
      <p:sp>
        <p:nvSpPr>
          <p:cNvPr id="4" name="文本框 9219">
            <a:extLst>
              <a:ext uri="{FF2B5EF4-FFF2-40B4-BE49-F238E27FC236}">
                <a16:creationId xmlns:a16="http://schemas.microsoft.com/office/drawing/2014/main" xmlns="" id="{86D9571F-596B-4759-A3A0-CF3B892A6D34}"/>
              </a:ext>
            </a:extLst>
          </p:cNvPr>
          <p:cNvSpPr txBox="1">
            <a:spLocks noChangeArrowheads="1"/>
          </p:cNvSpPr>
          <p:nvPr/>
        </p:nvSpPr>
        <p:spPr bwMode="auto">
          <a:xfrm>
            <a:off x="528912" y="574915"/>
            <a:ext cx="1054135"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a:latin typeface="微软雅黑" panose="020B0503020204020204" pitchFamily="34" charset="-122"/>
                <a:ea typeface="微软雅黑" panose="020B0503020204020204" pitchFamily="34" charset="-122"/>
                <a:sym typeface="微软雅黑" panose="020B0503020204020204" pitchFamily="34" charset="-122"/>
              </a:rPr>
              <a:t>6</a:t>
            </a:r>
          </a:p>
        </p:txBody>
      </p:sp>
      <p:sp>
        <p:nvSpPr>
          <p:cNvPr id="5" name="文本框 1">
            <a:extLst>
              <a:ext uri="{FF2B5EF4-FFF2-40B4-BE49-F238E27FC236}">
                <a16:creationId xmlns:a16="http://schemas.microsoft.com/office/drawing/2014/main" xmlns="" id="{511ECF17-9C2F-492E-A7D6-8894670108E2}"/>
              </a:ext>
            </a:extLst>
          </p:cNvPr>
          <p:cNvSpPr txBox="1">
            <a:spLocks noChangeArrowheads="1"/>
          </p:cNvSpPr>
          <p:nvPr/>
        </p:nvSpPr>
        <p:spPr bwMode="auto">
          <a:xfrm>
            <a:off x="529712" y="3218938"/>
            <a:ext cx="341630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dirty="0">
                <a:solidFill>
                  <a:schemeClr val="bg1"/>
                </a:solidFill>
                <a:latin typeface="微软雅黑" panose="020B0503020204020204" pitchFamily="34" charset="-122"/>
                <a:ea typeface="微软雅黑" panose="020B0503020204020204" pitchFamily="34" charset="-122"/>
              </a:rPr>
              <a:t>世界是怎样存在的？</a:t>
            </a:r>
          </a:p>
        </p:txBody>
      </p:sp>
      <p:sp>
        <p:nvSpPr>
          <p:cNvPr id="6" name="左大括号 5">
            <a:extLst>
              <a:ext uri="{FF2B5EF4-FFF2-40B4-BE49-F238E27FC236}">
                <a16:creationId xmlns:a16="http://schemas.microsoft.com/office/drawing/2014/main" xmlns="" id="{56A8C4A0-FC06-4F0E-892B-04E0DFC8E721}"/>
              </a:ext>
            </a:extLst>
          </p:cNvPr>
          <p:cNvSpPr/>
          <p:nvPr/>
        </p:nvSpPr>
        <p:spPr>
          <a:xfrm>
            <a:off x="3812932" y="1939632"/>
            <a:ext cx="360363" cy="3070225"/>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1" lang="zh-CN" altLang="en-US">
              <a:solidFill>
                <a:schemeClr val="bg1"/>
              </a:solidFill>
            </a:endParaRPr>
          </a:p>
        </p:txBody>
      </p:sp>
      <p:sp>
        <p:nvSpPr>
          <p:cNvPr id="7" name="文本框 4">
            <a:extLst>
              <a:ext uri="{FF2B5EF4-FFF2-40B4-BE49-F238E27FC236}">
                <a16:creationId xmlns:a16="http://schemas.microsoft.com/office/drawing/2014/main" xmlns="" id="{FF148C35-E3BD-4CCC-9525-1EB3139B1AB4}"/>
              </a:ext>
            </a:extLst>
          </p:cNvPr>
          <p:cNvSpPr txBox="1">
            <a:spLocks noChangeArrowheads="1"/>
          </p:cNvSpPr>
          <p:nvPr/>
        </p:nvSpPr>
        <p:spPr bwMode="auto">
          <a:xfrm>
            <a:off x="4205586" y="1691763"/>
            <a:ext cx="66484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a:solidFill>
                  <a:schemeClr val="bg1"/>
                </a:solidFill>
                <a:latin typeface="微软雅黑" panose="020B0503020204020204" pitchFamily="34" charset="-122"/>
                <a:ea typeface="微软雅黑" panose="020B0503020204020204" pitchFamily="34" charset="-122"/>
              </a:rPr>
              <a:t>孤立、片面、静止、无矛盾－－形而上学</a:t>
            </a:r>
            <a:endParaRPr kumimoji="1" lang="en-US" altLang="zh-CN">
              <a:solidFill>
                <a:schemeClr val="bg1"/>
              </a:solidFill>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xmlns="" id="{7935EAD4-12D0-49EB-862A-E87B5BCDF093}"/>
              </a:ext>
            </a:extLst>
          </p:cNvPr>
          <p:cNvSpPr txBox="1">
            <a:spLocks noChangeArrowheads="1"/>
          </p:cNvSpPr>
          <p:nvPr/>
        </p:nvSpPr>
        <p:spPr bwMode="auto">
          <a:xfrm>
            <a:off x="4215111" y="4717538"/>
            <a:ext cx="5929312"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dirty="0">
                <a:solidFill>
                  <a:schemeClr val="bg1"/>
                </a:solidFill>
                <a:latin typeface="微软雅黑" panose="020B0503020204020204" pitchFamily="34" charset="-122"/>
                <a:ea typeface="微软雅黑" panose="020B0503020204020204" pitchFamily="34" charset="-122"/>
              </a:rPr>
              <a:t>联系、全面、发展、矛盾－－辩证法</a:t>
            </a:r>
            <a:endParaRPr kumimoji="1" lang="en-US" altLang="zh-CN"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4229468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0C906B7-2C15-49F5-957B-2285850BBDDD}"/>
              </a:ext>
            </a:extLst>
          </p:cNvPr>
          <p:cNvSpPr>
            <a:spLocks noGrp="1"/>
          </p:cNvSpPr>
          <p:nvPr>
            <p:ph type="title"/>
          </p:nvPr>
        </p:nvSpPr>
        <p:spPr/>
        <p:txBody>
          <a:bodyPr/>
          <a:lstStyle/>
          <a:p>
            <a:pPr algn="ctr"/>
            <a:r>
              <a:rPr lang="zh-CN" altLang="en-US" dirty="0"/>
              <a:t>哲学基本问题及不同哲学流派</a:t>
            </a:r>
          </a:p>
        </p:txBody>
      </p:sp>
      <p:sp>
        <p:nvSpPr>
          <p:cNvPr id="4" name="文本框 9219">
            <a:extLst>
              <a:ext uri="{FF2B5EF4-FFF2-40B4-BE49-F238E27FC236}">
                <a16:creationId xmlns:a16="http://schemas.microsoft.com/office/drawing/2014/main" xmlns="" id="{86D9571F-596B-4759-A3A0-CF3B892A6D34}"/>
              </a:ext>
            </a:extLst>
          </p:cNvPr>
          <p:cNvSpPr txBox="1">
            <a:spLocks noChangeArrowheads="1"/>
          </p:cNvSpPr>
          <p:nvPr/>
        </p:nvSpPr>
        <p:spPr bwMode="auto">
          <a:xfrm>
            <a:off x="528912" y="574915"/>
            <a:ext cx="1054135"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a:latin typeface="微软雅黑" panose="020B0503020204020204" pitchFamily="34" charset="-122"/>
                <a:ea typeface="微软雅黑" panose="020B0503020204020204" pitchFamily="34" charset="-122"/>
                <a:sym typeface="微软雅黑" panose="020B0503020204020204" pitchFamily="34" charset="-122"/>
              </a:rPr>
              <a:t>6</a:t>
            </a:r>
          </a:p>
        </p:txBody>
      </p:sp>
      <p:sp>
        <p:nvSpPr>
          <p:cNvPr id="9" name="文本框 1">
            <a:extLst>
              <a:ext uri="{FF2B5EF4-FFF2-40B4-BE49-F238E27FC236}">
                <a16:creationId xmlns:a16="http://schemas.microsoft.com/office/drawing/2014/main" xmlns="" id="{B0AFBE23-7A59-499D-9354-4D2E139D97B8}"/>
              </a:ext>
            </a:extLst>
          </p:cNvPr>
          <p:cNvSpPr txBox="1">
            <a:spLocks noChangeArrowheads="1"/>
          </p:cNvSpPr>
          <p:nvPr/>
        </p:nvSpPr>
        <p:spPr bwMode="auto">
          <a:xfrm>
            <a:off x="2345885" y="2476818"/>
            <a:ext cx="1620838" cy="5222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a:latin typeface="微软雅黑" panose="020B0503020204020204" pitchFamily="34" charset="-122"/>
                <a:ea typeface="微软雅黑" panose="020B0503020204020204" pitchFamily="34" charset="-122"/>
              </a:rPr>
              <a:t>唯物主义</a:t>
            </a:r>
          </a:p>
        </p:txBody>
      </p:sp>
      <p:sp>
        <p:nvSpPr>
          <p:cNvPr id="10" name="文本框 9">
            <a:extLst>
              <a:ext uri="{FF2B5EF4-FFF2-40B4-BE49-F238E27FC236}">
                <a16:creationId xmlns:a16="http://schemas.microsoft.com/office/drawing/2014/main" xmlns="" id="{A5714966-C7DA-4946-A9D2-2C453B32C641}"/>
              </a:ext>
            </a:extLst>
          </p:cNvPr>
          <p:cNvSpPr txBox="1"/>
          <p:nvPr/>
        </p:nvSpPr>
        <p:spPr>
          <a:xfrm>
            <a:off x="4596960" y="2476818"/>
            <a:ext cx="1620838" cy="523875"/>
          </a:xfrm>
          <a:prstGeom prst="rect">
            <a:avLst/>
          </a:prstGeom>
          <a:solidFill>
            <a:schemeClr val="accent6">
              <a:lumMod val="60000"/>
              <a:lumOff val="40000"/>
            </a:schemeClr>
          </a:solidFill>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kumimoji="1" lang="zh-CN" altLang="en-US" sz="2800">
                <a:latin typeface="微软雅黑" panose="020B0503020204020204" pitchFamily="34" charset="-122"/>
                <a:ea typeface="微软雅黑" panose="020B0503020204020204" pitchFamily="34" charset="-122"/>
              </a:rPr>
              <a:t>形而上学</a:t>
            </a:r>
            <a:endParaRPr kumimoji="1" lang="en-US" altLang="zh-CN" sz="280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xmlns="" id="{D61D0956-64CA-4E38-99C3-4E1F7C83A674}"/>
              </a:ext>
            </a:extLst>
          </p:cNvPr>
          <p:cNvSpPr txBox="1"/>
          <p:nvPr/>
        </p:nvSpPr>
        <p:spPr>
          <a:xfrm>
            <a:off x="4596960" y="4378643"/>
            <a:ext cx="1262063" cy="522287"/>
          </a:xfrm>
          <a:prstGeom prst="rect">
            <a:avLst/>
          </a:prstGeom>
          <a:solidFill>
            <a:schemeClr val="accent6">
              <a:lumMod val="60000"/>
              <a:lumOff val="40000"/>
            </a:schemeClr>
          </a:solidFill>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a:latin typeface="微软雅黑" panose="020B0503020204020204" pitchFamily="34" charset="-122"/>
                <a:ea typeface="微软雅黑" panose="020B0503020204020204" pitchFamily="34" charset="-122"/>
              </a:rPr>
              <a:t>辩证法</a:t>
            </a:r>
            <a:endParaRPr kumimoji="1" lang="en-US" altLang="zh-CN">
              <a:latin typeface="微软雅黑" panose="020B0503020204020204" pitchFamily="34" charset="-122"/>
              <a:ea typeface="微软雅黑" panose="020B0503020204020204" pitchFamily="34" charset="-122"/>
            </a:endParaRPr>
          </a:p>
        </p:txBody>
      </p:sp>
      <p:sp>
        <p:nvSpPr>
          <p:cNvPr id="12" name="文本框 8">
            <a:extLst>
              <a:ext uri="{FF2B5EF4-FFF2-40B4-BE49-F238E27FC236}">
                <a16:creationId xmlns:a16="http://schemas.microsoft.com/office/drawing/2014/main" xmlns="" id="{FD4A6CD4-74C1-464A-B6B6-6CCE9DF9150F}"/>
              </a:ext>
            </a:extLst>
          </p:cNvPr>
          <p:cNvSpPr txBox="1">
            <a:spLocks noChangeArrowheads="1"/>
          </p:cNvSpPr>
          <p:nvPr/>
        </p:nvSpPr>
        <p:spPr bwMode="auto">
          <a:xfrm>
            <a:off x="2345885" y="4378643"/>
            <a:ext cx="1620838" cy="5222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a:latin typeface="微软雅黑" panose="020B0503020204020204" pitchFamily="34" charset="-122"/>
                <a:ea typeface="微软雅黑" panose="020B0503020204020204" pitchFamily="34" charset="-122"/>
              </a:rPr>
              <a:t>唯心主义</a:t>
            </a:r>
          </a:p>
        </p:txBody>
      </p:sp>
    </p:spTree>
    <p:extLst>
      <p:ext uri="{BB962C8B-B14F-4D97-AF65-F5344CB8AC3E}">
        <p14:creationId xmlns:p14="http://schemas.microsoft.com/office/powerpoint/2010/main" xmlns="" val="3027529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933BAE7-922F-4C0F-AFDE-A2751588ED1C}"/>
              </a:ext>
            </a:extLst>
          </p:cNvPr>
          <p:cNvSpPr>
            <a:spLocks noGrp="1"/>
          </p:cNvSpPr>
          <p:nvPr>
            <p:ph type="title"/>
          </p:nvPr>
        </p:nvSpPr>
        <p:spPr/>
        <p:txBody>
          <a:bodyPr/>
          <a:lstStyle/>
          <a:p>
            <a:pPr algn="ctr"/>
            <a:r>
              <a:rPr lang="zh-CN" altLang="en-US" dirty="0"/>
              <a:t>哲学基本问题及不同哲学流派</a:t>
            </a:r>
          </a:p>
        </p:txBody>
      </p:sp>
      <p:sp>
        <p:nvSpPr>
          <p:cNvPr id="3" name="内容占位符 2">
            <a:extLst>
              <a:ext uri="{FF2B5EF4-FFF2-40B4-BE49-F238E27FC236}">
                <a16:creationId xmlns:a16="http://schemas.microsoft.com/office/drawing/2014/main" xmlns="" id="{D065991C-DB17-474A-8A98-C965DC0D446E}"/>
              </a:ext>
            </a:extLst>
          </p:cNvPr>
          <p:cNvSpPr>
            <a:spLocks noGrp="1"/>
          </p:cNvSpPr>
          <p:nvPr>
            <p:ph idx="1"/>
          </p:nvPr>
        </p:nvSpPr>
        <p:spPr/>
        <p:txBody>
          <a:bodyPr/>
          <a:lstStyle/>
          <a:p>
            <a:r>
              <a:rPr lang="zh-CN" altLang="en-US" dirty="0"/>
              <a:t>马克思在哲学史上的两大历史贡献</a:t>
            </a:r>
          </a:p>
          <a:p>
            <a:r>
              <a:rPr lang="en-US" altLang="zh-CN" dirty="0"/>
              <a:t>1.</a:t>
            </a:r>
            <a:r>
              <a:rPr lang="zh-CN" altLang="en-US" dirty="0"/>
              <a:t>历史唯物主义</a:t>
            </a:r>
          </a:p>
          <a:p>
            <a:r>
              <a:rPr lang="en-US" altLang="zh-CN" dirty="0"/>
              <a:t>2.</a:t>
            </a:r>
            <a:r>
              <a:rPr lang="zh-CN" altLang="en-US" dirty="0"/>
              <a:t>辩证唯物主义</a:t>
            </a:r>
          </a:p>
          <a:p>
            <a:endParaRPr lang="zh-CN" altLang="en-US" dirty="0"/>
          </a:p>
        </p:txBody>
      </p:sp>
      <p:sp>
        <p:nvSpPr>
          <p:cNvPr id="8" name="文本框 9219">
            <a:extLst>
              <a:ext uri="{FF2B5EF4-FFF2-40B4-BE49-F238E27FC236}">
                <a16:creationId xmlns:a16="http://schemas.microsoft.com/office/drawing/2014/main" xmlns="" id="{0FB9BE83-FCA9-4729-B79C-5331EB06810E}"/>
              </a:ext>
            </a:extLst>
          </p:cNvPr>
          <p:cNvSpPr txBox="1">
            <a:spLocks noChangeArrowheads="1"/>
          </p:cNvSpPr>
          <p:nvPr/>
        </p:nvSpPr>
        <p:spPr bwMode="auto">
          <a:xfrm>
            <a:off x="528912" y="566019"/>
            <a:ext cx="1054135"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latin typeface="微软雅黑" panose="020B0503020204020204" pitchFamily="34" charset="-122"/>
                <a:ea typeface="微软雅黑" panose="020B0503020204020204" pitchFamily="34" charset="-122"/>
                <a:sym typeface="微软雅黑" panose="020B0503020204020204" pitchFamily="34" charset="-122"/>
              </a:rPr>
              <a:t>6</a:t>
            </a:r>
          </a:p>
        </p:txBody>
      </p:sp>
    </p:spTree>
    <p:extLst>
      <p:ext uri="{BB962C8B-B14F-4D97-AF65-F5344CB8AC3E}">
        <p14:creationId xmlns:p14="http://schemas.microsoft.com/office/powerpoint/2010/main" xmlns="" val="2046458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xmlns=""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xmlns="" val="3366693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2">
            <a:extLst>
              <a:ext uri="{FF2B5EF4-FFF2-40B4-BE49-F238E27FC236}">
                <a16:creationId xmlns:a16="http://schemas.microsoft.com/office/drawing/2014/main" xmlns="" id="{917E5BEB-A056-4C2F-8713-8DA994F729C3}"/>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a:xfrm>
            <a:off x="1191383" y="605509"/>
            <a:ext cx="4112137" cy="5646981"/>
          </a:xfrm>
          <a:prstGeom prst="rect">
            <a:avLst/>
          </a:prstGeom>
        </p:spPr>
      </p:pic>
      <p:sp>
        <p:nvSpPr>
          <p:cNvPr id="5" name="副标题 1">
            <a:extLst>
              <a:ext uri="{FF2B5EF4-FFF2-40B4-BE49-F238E27FC236}">
                <a16:creationId xmlns:a16="http://schemas.microsoft.com/office/drawing/2014/main" xmlns="" id="{3E5FA1C9-D2CA-4771-A1D5-5EBFAA27EDBE}"/>
              </a:ext>
            </a:extLst>
          </p:cNvPr>
          <p:cNvSpPr txBox="1">
            <a:spLocks/>
          </p:cNvSpPr>
          <p:nvPr/>
        </p:nvSpPr>
        <p:spPr bwMode="auto">
          <a:xfrm>
            <a:off x="5870063" y="1638300"/>
            <a:ext cx="4306887" cy="3560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3200" dirty="0">
                <a:solidFill>
                  <a:schemeClr val="bg1"/>
                </a:solidFill>
                <a:latin typeface="微软雅黑" panose="020B0503020204020204" pitchFamily="34" charset="-122"/>
                <a:ea typeface="微软雅黑" panose="020B0503020204020204" pitchFamily="34" charset="-122"/>
              </a:rPr>
              <a:t>重点标示</a:t>
            </a:r>
            <a:endParaRPr lang="en-US" altLang="zh-CN" sz="3200" dirty="0">
              <a:solidFill>
                <a:schemeClr val="bg1"/>
              </a:solidFill>
              <a:latin typeface="微软雅黑" panose="020B0503020204020204" pitchFamily="34" charset="-122"/>
              <a:ea typeface="微软雅黑" panose="020B0503020204020204" pitchFamily="34" charset="-122"/>
            </a:endParaRPr>
          </a:p>
          <a:p>
            <a:pPr eaLnBrk="1" hangingPunct="1">
              <a:lnSpc>
                <a:spcPct val="150000"/>
              </a:lnSpc>
            </a:pPr>
            <a:endParaRPr lang="en-US" altLang="zh-CN" sz="3200" dirty="0">
              <a:solidFill>
                <a:schemeClr val="bg1"/>
              </a:solidFill>
              <a:latin typeface="微软雅黑" panose="020B0503020204020204" pitchFamily="34" charset="-122"/>
              <a:ea typeface="微软雅黑" panose="020B0503020204020204" pitchFamily="34" charset="-122"/>
            </a:endParaRPr>
          </a:p>
          <a:p>
            <a:pPr eaLnBrk="1" hangingPunct="1">
              <a:lnSpc>
                <a:spcPct val="150000"/>
              </a:lnSpc>
            </a:pPr>
            <a:r>
              <a:rPr lang="zh-CN" altLang="en-US" sz="3200" dirty="0">
                <a:solidFill>
                  <a:schemeClr val="bg1"/>
                </a:solidFill>
                <a:latin typeface="微软雅黑" panose="020B0503020204020204" pitchFamily="34" charset="-122"/>
                <a:ea typeface="微软雅黑" panose="020B0503020204020204" pitchFamily="34" charset="-122"/>
              </a:rPr>
              <a:t>勤做笔记 </a:t>
            </a:r>
            <a:endParaRPr lang="en-US" altLang="zh-CN" sz="3200" dirty="0">
              <a:solidFill>
                <a:schemeClr val="bg1"/>
              </a:solidFill>
              <a:latin typeface="微软雅黑" panose="020B0503020204020204" pitchFamily="34" charset="-122"/>
              <a:ea typeface="微软雅黑" panose="020B0503020204020204" pitchFamily="34" charset="-122"/>
            </a:endParaRPr>
          </a:p>
        </p:txBody>
      </p:sp>
      <mc:AlternateContent xmlns:mc="http://schemas.openxmlformats.org/markup-compatibility/2006">
        <mc:Choice xmlns:p14="http://schemas.microsoft.com/office/powerpoint/2010/main" xmlns="" Requires="p14">
          <p:contentPart p14:bwMode="auto" r:id="rId3">
            <p14:nvContentPartPr>
              <p14:cNvPr id="2050" name="Ink 2"/>
              <p14:cNvContentPartPr>
                <a14:cpLocks xmlns:a14="http://schemas.microsoft.com/office/drawing/2010/main" noRot="1" noChangeAspect="1" noEditPoints="1" noChangeArrowheads="1" noChangeShapeType="1"/>
              </p14:cNvContentPartPr>
              <p14:nvPr/>
            </p14:nvContentPartPr>
            <p14:xfrm>
              <a:off x="9351963" y="3105150"/>
              <a:ext cx="17462" cy="6350"/>
            </p14:xfrm>
          </p:contentPart>
        </mc:Choice>
        <mc:Fallback>
          <p:pic>
            <p:nvPicPr>
              <p:cNvPr id="2050" name="Ink 2"/>
              <p:cNvPicPr>
                <a:picLocks noRot="1" noChangeAspect="1" noEditPoints="1" noChangeArrowheads="1" noChangeShapeType="1"/>
              </p:cNvPicPr>
              <p:nvPr/>
            </p:nvPicPr>
            <p:blipFill>
              <a:blip r:embed="rId4"/>
              <a:stretch>
                <a:fillRect/>
              </a:stretch>
            </p:blipFill>
            <p:spPr>
              <a:xfrm>
                <a:off x="9342697" y="3096461"/>
                <a:ext cx="35993" cy="23729"/>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2051" name="Ink 3"/>
              <p14:cNvContentPartPr>
                <a14:cpLocks xmlns:a14="http://schemas.microsoft.com/office/drawing/2010/main" noRot="1" noChangeAspect="1" noEditPoints="1" noChangeArrowheads="1" noChangeShapeType="1"/>
              </p14:cNvContentPartPr>
              <p14:nvPr/>
            </p14:nvContentPartPr>
            <p14:xfrm>
              <a:off x="5780088" y="4000500"/>
              <a:ext cx="4411662" cy="1758950"/>
            </p14:xfrm>
          </p:contentPart>
        </mc:Choice>
        <mc:Fallback>
          <p:pic>
            <p:nvPicPr>
              <p:cNvPr id="2051" name="Ink 3"/>
              <p:cNvPicPr>
                <a:picLocks noRot="1" noChangeAspect="1" noEditPoints="1" noChangeArrowheads="1" noChangeShapeType="1"/>
              </p:cNvPicPr>
              <p:nvPr/>
            </p:nvPicPr>
            <p:blipFill>
              <a:blip r:embed="rId6"/>
              <a:stretch>
                <a:fillRect/>
              </a:stretch>
            </p:blipFill>
            <p:spPr>
              <a:xfrm>
                <a:off x="5770737" y="3991153"/>
                <a:ext cx="4430363" cy="1777643"/>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2052" name="Ink 4"/>
              <p14:cNvContentPartPr>
                <a14:cpLocks xmlns:a14="http://schemas.microsoft.com/office/drawing/2010/main" noRot="1" noChangeAspect="1" noEditPoints="1" noChangeArrowheads="1" noChangeShapeType="1"/>
              </p14:cNvContentPartPr>
              <p14:nvPr/>
            </p14:nvContentPartPr>
            <p14:xfrm>
              <a:off x="10118725" y="4849813"/>
              <a:ext cx="1588" cy="1587"/>
            </p14:xfrm>
          </p:contentPart>
        </mc:Choice>
        <mc:Fallback>
          <p:pic>
            <p:nvPicPr>
              <p:cNvPr id="2052" name="Ink 4"/>
              <p:cNvPicPr>
                <a:picLocks noRot="1" noChangeAspect="1" noEditPoints="1" noChangeArrowheads="1" noChangeShapeType="1"/>
              </p:cNvPicPr>
              <p:nvPr/>
            </p:nvPicPr>
            <p:blipFill>
              <a:blip r:embed="rId8"/>
              <a:stretch>
                <a:fillRect/>
              </a:stretch>
            </p:blipFill>
            <p:spPr>
              <a:xfrm>
                <a:off x="10077437" y="4841561"/>
                <a:ext cx="84164" cy="18092"/>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2053" name="Ink 5"/>
              <p14:cNvContentPartPr>
                <a14:cpLocks xmlns:a14="http://schemas.microsoft.com/office/drawing/2010/main" noRot="1" noChangeAspect="1" noEditPoints="1" noChangeArrowheads="1" noChangeShapeType="1"/>
              </p14:cNvContentPartPr>
              <p14:nvPr/>
            </p14:nvContentPartPr>
            <p14:xfrm>
              <a:off x="6064250" y="4135438"/>
              <a:ext cx="1647825" cy="1404937"/>
            </p14:xfrm>
          </p:contentPart>
        </mc:Choice>
        <mc:Fallback>
          <p:pic>
            <p:nvPicPr>
              <p:cNvPr id="2053" name="Ink 5"/>
              <p:cNvPicPr>
                <a:picLocks noRot="1" noChangeAspect="1" noEditPoints="1" noChangeArrowheads="1" noChangeShapeType="1"/>
              </p:cNvPicPr>
              <p:nvPr/>
            </p:nvPicPr>
            <p:blipFill>
              <a:blip r:embed="rId10"/>
              <a:stretch>
                <a:fillRect/>
              </a:stretch>
            </p:blipFill>
            <p:spPr>
              <a:xfrm>
                <a:off x="6054889" y="4126079"/>
                <a:ext cx="1666546" cy="1423655"/>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2054" name="Ink 6"/>
              <p14:cNvContentPartPr>
                <a14:cpLocks xmlns:a14="http://schemas.microsoft.com/office/drawing/2010/main" noRot="1" noChangeAspect="1" noEditPoints="1" noChangeArrowheads="1" noChangeShapeType="1"/>
              </p14:cNvContentPartPr>
              <p14:nvPr/>
            </p14:nvContentPartPr>
            <p14:xfrm>
              <a:off x="8315325" y="4440238"/>
              <a:ext cx="322263" cy="669925"/>
            </p14:xfrm>
          </p:contentPart>
        </mc:Choice>
        <mc:Fallback>
          <p:pic>
            <p:nvPicPr>
              <p:cNvPr id="2054" name="Ink 6"/>
              <p:cNvPicPr>
                <a:picLocks noRot="1" noChangeAspect="1" noEditPoints="1" noChangeArrowheads="1" noChangeShapeType="1"/>
              </p:cNvPicPr>
              <p:nvPr/>
            </p:nvPicPr>
            <p:blipFill>
              <a:blip r:embed="rId12"/>
              <a:stretch>
                <a:fillRect/>
              </a:stretch>
            </p:blipFill>
            <p:spPr>
              <a:xfrm>
                <a:off x="8305974" y="4430884"/>
                <a:ext cx="340966" cy="68863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2055" name="Ink 7"/>
              <p14:cNvContentPartPr>
                <a14:cpLocks xmlns:a14="http://schemas.microsoft.com/office/drawing/2010/main" noRot="1" noChangeAspect="1" noEditPoints="1" noChangeArrowheads="1" noChangeShapeType="1"/>
              </p14:cNvContentPartPr>
              <p14:nvPr/>
            </p14:nvContentPartPr>
            <p14:xfrm>
              <a:off x="9307513" y="4514850"/>
              <a:ext cx="511175" cy="493713"/>
            </p14:xfrm>
          </p:contentPart>
        </mc:Choice>
        <mc:Fallback>
          <p:pic>
            <p:nvPicPr>
              <p:cNvPr id="2055" name="Ink 7"/>
              <p:cNvPicPr>
                <a:picLocks noRot="1" noChangeAspect="1" noEditPoints="1" noChangeArrowheads="1" noChangeShapeType="1"/>
              </p:cNvPicPr>
              <p:nvPr/>
            </p:nvPicPr>
            <p:blipFill>
              <a:blip r:embed="rId14"/>
              <a:stretch>
                <a:fillRect/>
              </a:stretch>
            </p:blipFill>
            <p:spPr>
              <a:xfrm>
                <a:off x="9298160" y="4505514"/>
                <a:ext cx="529881" cy="51238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5">
            <p14:nvContentPartPr>
              <p14:cNvPr id="2056" name="Ink 8"/>
              <p14:cNvContentPartPr>
                <a14:cpLocks xmlns:a14="http://schemas.microsoft.com/office/drawing/2010/main" noRot="1" noChangeAspect="1" noEditPoints="1" noChangeArrowheads="1" noChangeShapeType="1"/>
              </p14:cNvContentPartPr>
              <p14:nvPr/>
            </p14:nvContentPartPr>
            <p14:xfrm>
              <a:off x="5616575" y="3255963"/>
              <a:ext cx="538163" cy="573087"/>
            </p14:xfrm>
          </p:contentPart>
        </mc:Choice>
        <mc:Fallback>
          <p:pic>
            <p:nvPicPr>
              <p:cNvPr id="2056" name="Ink 8"/>
              <p:cNvPicPr>
                <a:picLocks noRot="1" noChangeAspect="1" noEditPoints="1" noChangeArrowheads="1" noChangeShapeType="1"/>
              </p:cNvPicPr>
              <p:nvPr/>
            </p:nvPicPr>
            <p:blipFill>
              <a:blip r:embed="rId16"/>
              <a:stretch>
                <a:fillRect/>
              </a:stretch>
            </p:blipFill>
            <p:spPr>
              <a:xfrm>
                <a:off x="5607265" y="3246627"/>
                <a:ext cx="556782" cy="591759"/>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2057" name="Ink 9"/>
              <p14:cNvContentPartPr>
                <a14:cpLocks xmlns:a14="http://schemas.microsoft.com/office/drawing/2010/main" noRot="1" noChangeAspect="1" noEditPoints="1" noChangeArrowheads="1" noChangeShapeType="1"/>
              </p14:cNvContentPartPr>
              <p14:nvPr/>
            </p14:nvContentPartPr>
            <p14:xfrm>
              <a:off x="7942263" y="785813"/>
              <a:ext cx="307975" cy="2225675"/>
            </p14:xfrm>
          </p:contentPart>
        </mc:Choice>
        <mc:Fallback>
          <p:pic>
            <p:nvPicPr>
              <p:cNvPr id="2057" name="Ink 9"/>
              <p:cNvPicPr>
                <a:picLocks noRot="1" noChangeAspect="1" noEditPoints="1" noChangeArrowheads="1" noChangeShapeType="1"/>
              </p:cNvPicPr>
              <p:nvPr/>
            </p:nvPicPr>
            <p:blipFill>
              <a:blip r:embed="rId18"/>
              <a:stretch>
                <a:fillRect/>
              </a:stretch>
            </p:blipFill>
            <p:spPr>
              <a:xfrm>
                <a:off x="7932909" y="776434"/>
                <a:ext cx="326684" cy="2244433"/>
              </a:xfrm>
              <a:prstGeom prst="rect">
                <a:avLst/>
              </a:prstGeom>
            </p:spPr>
          </p:pic>
        </mc:Fallback>
      </mc:AlternateContent>
      <mc:AlternateContent xmlns:mc="http://schemas.openxmlformats.org/markup-compatibility/2006">
        <mc:Choice xmlns:p14="http://schemas.microsoft.com/office/powerpoint/2010/main" xmlns="" Requires="p14">
          <p:contentPart p14:bwMode="auto" r:id="rId19">
            <p14:nvContentPartPr>
              <p14:cNvPr id="2058" name="Ink 10"/>
              <p14:cNvContentPartPr>
                <a14:cpLocks xmlns:a14="http://schemas.microsoft.com/office/drawing/2010/main" noRot="1" noChangeAspect="1" noEditPoints="1" noChangeArrowheads="1" noChangeShapeType="1"/>
              </p14:cNvContentPartPr>
              <p14:nvPr/>
            </p14:nvContentPartPr>
            <p14:xfrm>
              <a:off x="9521825" y="5245100"/>
              <a:ext cx="361950" cy="246063"/>
            </p14:xfrm>
          </p:contentPart>
        </mc:Choice>
        <mc:Fallback>
          <p:pic>
            <p:nvPicPr>
              <p:cNvPr id="2058" name="Ink 10"/>
              <p:cNvPicPr>
                <a:picLocks noRot="1" noChangeAspect="1" noEditPoints="1" noChangeArrowheads="1" noChangeShapeType="1"/>
              </p:cNvPicPr>
              <p:nvPr/>
            </p:nvPicPr>
            <p:blipFill>
              <a:blip r:embed="rId20"/>
              <a:stretch>
                <a:fillRect/>
              </a:stretch>
            </p:blipFill>
            <p:spPr>
              <a:xfrm>
                <a:off x="9512452" y="5235815"/>
                <a:ext cx="380696" cy="264634"/>
              </a:xfrm>
              <a:prstGeom prst="rect">
                <a:avLst/>
              </a:prstGeom>
            </p:spPr>
          </p:pic>
        </mc:Fallback>
      </mc:AlternateContent>
      <mc:AlternateContent xmlns:mc="http://schemas.openxmlformats.org/markup-compatibility/2006">
        <mc:Choice xmlns:p14="http://schemas.microsoft.com/office/powerpoint/2010/main" xmlns="" Requires="p14">
          <p:contentPart p14:bwMode="auto" r:id="rId21">
            <p14:nvContentPartPr>
              <p14:cNvPr id="2059" name="Ink 11"/>
              <p14:cNvContentPartPr>
                <a14:cpLocks xmlns:a14="http://schemas.microsoft.com/office/drawing/2010/main" noRot="1" noChangeAspect="1" noEditPoints="1" noChangeArrowheads="1" noChangeShapeType="1"/>
              </p14:cNvContentPartPr>
              <p14:nvPr/>
            </p14:nvContentPartPr>
            <p14:xfrm>
              <a:off x="8366125" y="704850"/>
              <a:ext cx="1179513" cy="2679700"/>
            </p14:xfrm>
          </p:contentPart>
        </mc:Choice>
        <mc:Fallback>
          <p:pic>
            <p:nvPicPr>
              <p:cNvPr id="2059" name="Ink 11"/>
              <p:cNvPicPr>
                <a:picLocks noRot="1" noChangeAspect="1" noEditPoints="1" noChangeArrowheads="1" noChangeShapeType="1"/>
              </p:cNvPicPr>
              <p:nvPr/>
            </p:nvPicPr>
            <p:blipFill>
              <a:blip r:embed="rId22"/>
              <a:stretch>
                <a:fillRect/>
              </a:stretch>
            </p:blipFill>
            <p:spPr>
              <a:xfrm>
                <a:off x="8356769" y="695483"/>
                <a:ext cx="1198224" cy="2698434"/>
              </a:xfrm>
              <a:prstGeom prst="rect">
                <a:avLst/>
              </a:prstGeom>
            </p:spPr>
          </p:pic>
        </mc:Fallback>
      </mc:AlternateContent>
      <mc:AlternateContent xmlns:mc="http://schemas.openxmlformats.org/markup-compatibility/2006">
        <mc:Choice xmlns:p14="http://schemas.microsoft.com/office/powerpoint/2010/main" xmlns="" Requires="p14">
          <p:contentPart p14:bwMode="auto" r:id="rId23">
            <p14:nvContentPartPr>
              <p14:cNvPr id="2060" name="Ink 12"/>
              <p14:cNvContentPartPr>
                <a14:cpLocks xmlns:a14="http://schemas.microsoft.com/office/drawing/2010/main" noRot="1" noChangeAspect="1" noEditPoints="1" noChangeArrowheads="1" noChangeShapeType="1"/>
              </p14:cNvContentPartPr>
              <p14:nvPr/>
            </p14:nvContentPartPr>
            <p14:xfrm>
              <a:off x="5675313" y="1466850"/>
              <a:ext cx="1862137" cy="933450"/>
            </p14:xfrm>
          </p:contentPart>
        </mc:Choice>
        <mc:Fallback>
          <p:pic>
            <p:nvPicPr>
              <p:cNvPr id="2060" name="Ink 12"/>
              <p:cNvPicPr>
                <a:picLocks noRot="1" noChangeAspect="1" noEditPoints="1" noChangeArrowheads="1" noChangeShapeType="1"/>
              </p:cNvPicPr>
              <p:nvPr/>
            </p:nvPicPr>
            <p:blipFill>
              <a:blip r:embed="rId24"/>
              <a:stretch>
                <a:fillRect/>
              </a:stretch>
            </p:blipFill>
            <p:spPr>
              <a:xfrm>
                <a:off x="5665950" y="1457498"/>
                <a:ext cx="1880863" cy="952155"/>
              </a:xfrm>
              <a:prstGeom prst="rect">
                <a:avLst/>
              </a:prstGeom>
            </p:spPr>
          </p:pic>
        </mc:Fallback>
      </mc:AlternateContent>
      <mc:AlternateContent xmlns:mc="http://schemas.openxmlformats.org/markup-compatibility/2006">
        <mc:Choice xmlns:p14="http://schemas.microsoft.com/office/powerpoint/2010/main" xmlns="" Requires="p14">
          <p:contentPart p14:bwMode="auto" r:id="rId25">
            <p14:nvContentPartPr>
              <p14:cNvPr id="2061" name="Ink 13"/>
              <p14:cNvContentPartPr>
                <a14:cpLocks xmlns:a14="http://schemas.microsoft.com/office/drawing/2010/main" noRot="1" noChangeAspect="1" noEditPoints="1" noChangeArrowheads="1" noChangeShapeType="1"/>
              </p14:cNvContentPartPr>
              <p14:nvPr/>
            </p14:nvContentPartPr>
            <p14:xfrm>
              <a:off x="8896350" y="2586038"/>
              <a:ext cx="317500" cy="712787"/>
            </p14:xfrm>
          </p:contentPart>
        </mc:Choice>
        <mc:Fallback>
          <p:pic>
            <p:nvPicPr>
              <p:cNvPr id="2061" name="Ink 13"/>
              <p:cNvPicPr>
                <a:picLocks noRot="1" noChangeAspect="1" noEditPoints="1" noChangeArrowheads="1" noChangeShapeType="1"/>
              </p:cNvPicPr>
              <p:nvPr/>
            </p:nvPicPr>
            <p:blipFill>
              <a:blip r:embed="rId26"/>
              <a:stretch>
                <a:fillRect/>
              </a:stretch>
            </p:blipFill>
            <p:spPr>
              <a:xfrm>
                <a:off x="8886980" y="2576683"/>
                <a:ext cx="336240" cy="731497"/>
              </a:xfrm>
              <a:prstGeom prst="rect">
                <a:avLst/>
              </a:prstGeom>
            </p:spPr>
          </p:pic>
        </mc:Fallback>
      </mc:AlternateContent>
      <mc:AlternateContent xmlns:mc="http://schemas.openxmlformats.org/markup-compatibility/2006">
        <mc:Choice xmlns:p14="http://schemas.microsoft.com/office/powerpoint/2010/main" xmlns="" Requires="p14">
          <p:contentPart p14:bwMode="auto" r:id="rId27">
            <p14:nvContentPartPr>
              <p14:cNvPr id="2062" name="Ink 14"/>
              <p14:cNvContentPartPr>
                <a14:cpLocks xmlns:a14="http://schemas.microsoft.com/office/drawing/2010/main" noRot="1" noChangeAspect="1" noEditPoints="1" noChangeArrowheads="1" noChangeShapeType="1"/>
              </p14:cNvContentPartPr>
              <p14:nvPr/>
            </p14:nvContentPartPr>
            <p14:xfrm>
              <a:off x="6018213" y="5780088"/>
              <a:ext cx="358775" cy="381000"/>
            </p14:xfrm>
          </p:contentPart>
        </mc:Choice>
        <mc:Fallback>
          <p:pic>
            <p:nvPicPr>
              <p:cNvPr id="2062" name="Ink 14"/>
              <p:cNvPicPr>
                <a:picLocks noRot="1" noChangeAspect="1" noEditPoints="1" noChangeArrowheads="1" noChangeShapeType="1"/>
              </p:cNvPicPr>
              <p:nvPr/>
            </p:nvPicPr>
            <p:blipFill>
              <a:blip r:embed="rId28"/>
              <a:stretch>
                <a:fillRect/>
              </a:stretch>
            </p:blipFill>
            <p:spPr>
              <a:xfrm>
                <a:off x="6008829" y="5770743"/>
                <a:ext cx="377544" cy="399691"/>
              </a:xfrm>
              <a:prstGeom prst="rect">
                <a:avLst/>
              </a:prstGeom>
            </p:spPr>
          </p:pic>
        </mc:Fallback>
      </mc:AlternateContent>
      <mc:AlternateContent xmlns:mc="http://schemas.openxmlformats.org/markup-compatibility/2006">
        <mc:Choice xmlns:p14="http://schemas.microsoft.com/office/powerpoint/2010/main" xmlns="" Requires="p14">
          <p:contentPart p14:bwMode="auto" r:id="rId29">
            <p14:nvContentPartPr>
              <p14:cNvPr id="2063" name="Ink 15"/>
              <p14:cNvContentPartPr>
                <a14:cpLocks xmlns:a14="http://schemas.microsoft.com/office/drawing/2010/main" noRot="1" noChangeAspect="1" noEditPoints="1" noChangeArrowheads="1" noChangeShapeType="1"/>
              </p14:cNvContentPartPr>
              <p14:nvPr/>
            </p14:nvContentPartPr>
            <p14:xfrm>
              <a:off x="885825" y="1103313"/>
              <a:ext cx="1443038" cy="981075"/>
            </p14:xfrm>
          </p:contentPart>
        </mc:Choice>
        <mc:Fallback>
          <p:pic>
            <p:nvPicPr>
              <p:cNvPr id="2063" name="Ink 15"/>
              <p:cNvPicPr>
                <a:picLocks noRot="1" noChangeAspect="1" noEditPoints="1" noChangeArrowheads="1" noChangeShapeType="1"/>
              </p:cNvPicPr>
              <p:nvPr/>
            </p:nvPicPr>
            <p:blipFill>
              <a:blip r:embed="rId30"/>
              <a:stretch>
                <a:fillRect/>
              </a:stretch>
            </p:blipFill>
            <p:spPr>
              <a:xfrm>
                <a:off x="876473" y="1093952"/>
                <a:ext cx="1461741" cy="999796"/>
              </a:xfrm>
              <a:prstGeom prst="rect">
                <a:avLst/>
              </a:prstGeom>
            </p:spPr>
          </p:pic>
        </mc:Fallback>
      </mc:AlternateContent>
      <mc:AlternateContent xmlns:mc="http://schemas.openxmlformats.org/markup-compatibility/2006">
        <mc:Choice xmlns:p14="http://schemas.microsoft.com/office/powerpoint/2010/main" xmlns="" Requires="p14">
          <p:contentPart p14:bwMode="auto" r:id="rId31">
            <p14:nvContentPartPr>
              <p14:cNvPr id="2064" name="Ink 16"/>
              <p14:cNvContentPartPr>
                <a14:cpLocks xmlns:a14="http://schemas.microsoft.com/office/drawing/2010/main" noRot="1" noChangeAspect="1" noEditPoints="1" noChangeArrowheads="1" noChangeShapeType="1"/>
              </p14:cNvContentPartPr>
              <p14:nvPr/>
            </p14:nvContentPartPr>
            <p14:xfrm>
              <a:off x="6302375" y="5362575"/>
              <a:ext cx="3386138" cy="387350"/>
            </p14:xfrm>
          </p:contentPart>
        </mc:Choice>
        <mc:Fallback>
          <p:pic>
            <p:nvPicPr>
              <p:cNvPr id="2064" name="Ink 16"/>
              <p:cNvPicPr>
                <a:picLocks noRot="1" noChangeAspect="1" noEditPoints="1" noChangeArrowheads="1" noChangeShapeType="1"/>
              </p:cNvPicPr>
              <p:nvPr/>
            </p:nvPicPr>
            <p:blipFill>
              <a:blip r:embed="rId32"/>
              <a:stretch>
                <a:fillRect/>
              </a:stretch>
            </p:blipFill>
            <p:spPr>
              <a:xfrm>
                <a:off x="6293016" y="5353224"/>
                <a:ext cx="3404856" cy="406052"/>
              </a:xfrm>
              <a:prstGeom prst="rect">
                <a:avLst/>
              </a:prstGeom>
            </p:spPr>
          </p:pic>
        </mc:Fallback>
      </mc:AlternateContent>
    </p:spTree>
    <p:extLst>
      <p:ext uri="{BB962C8B-B14F-4D97-AF65-F5344CB8AC3E}">
        <p14:creationId xmlns:p14="http://schemas.microsoft.com/office/powerpoint/2010/main" xmlns="" val="170644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121">
            <a:extLst>
              <a:ext uri="{FF2B5EF4-FFF2-40B4-BE49-F238E27FC236}">
                <a16:creationId xmlns:a16="http://schemas.microsoft.com/office/drawing/2014/main" xmlns="" id="{E68C4753-6282-48FC-9762-6607CA3F0F3D}"/>
              </a:ext>
            </a:extLst>
          </p:cNvPr>
          <p:cNvGrpSpPr>
            <a:grpSpLocks/>
          </p:cNvGrpSpPr>
          <p:nvPr/>
        </p:nvGrpSpPr>
        <p:grpSpPr bwMode="auto">
          <a:xfrm>
            <a:off x="710541" y="932656"/>
            <a:ext cx="4618225" cy="4992688"/>
            <a:chOff x="0" y="0"/>
            <a:chExt cx="3577037" cy="4625247"/>
          </a:xfrm>
        </p:grpSpPr>
        <p:sp>
          <p:nvSpPr>
            <p:cNvPr id="3" name="Text Box 3">
              <a:extLst>
                <a:ext uri="{FF2B5EF4-FFF2-40B4-BE49-F238E27FC236}">
                  <a16:creationId xmlns:a16="http://schemas.microsoft.com/office/drawing/2014/main" xmlns="" id="{93875B0F-641B-4D2C-87A8-E437A3A26D04}"/>
                </a:ext>
              </a:extLst>
            </p:cNvPr>
            <p:cNvSpPr>
              <a:spLocks noChangeArrowheads="1"/>
            </p:cNvSpPr>
            <p:nvPr/>
          </p:nvSpPr>
          <p:spPr bwMode="auto">
            <a:xfrm>
              <a:off x="734397" y="3665039"/>
              <a:ext cx="722570" cy="291926"/>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政经</a:t>
              </a:r>
            </a:p>
          </p:txBody>
        </p:sp>
        <p:sp>
          <p:nvSpPr>
            <p:cNvPr id="4" name="Text Box 4">
              <a:extLst>
                <a:ext uri="{FF2B5EF4-FFF2-40B4-BE49-F238E27FC236}">
                  <a16:creationId xmlns:a16="http://schemas.microsoft.com/office/drawing/2014/main" xmlns="" id="{3C435C2A-3416-4DF9-B53B-EC6A394B3889}"/>
                </a:ext>
              </a:extLst>
            </p:cNvPr>
            <p:cNvSpPr>
              <a:spLocks noChangeArrowheads="1"/>
            </p:cNvSpPr>
            <p:nvPr/>
          </p:nvSpPr>
          <p:spPr bwMode="auto">
            <a:xfrm>
              <a:off x="734397" y="4319984"/>
              <a:ext cx="722570" cy="305263"/>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科社</a:t>
              </a:r>
            </a:p>
          </p:txBody>
        </p:sp>
        <p:sp>
          <p:nvSpPr>
            <p:cNvPr id="5" name="Text Box 7">
              <a:extLst>
                <a:ext uri="{FF2B5EF4-FFF2-40B4-BE49-F238E27FC236}">
                  <a16:creationId xmlns:a16="http://schemas.microsoft.com/office/drawing/2014/main" xmlns="" id="{8FA20138-2993-443E-B386-63913B9CFCE3}"/>
                </a:ext>
              </a:extLst>
            </p:cNvPr>
            <p:cNvSpPr>
              <a:spLocks noChangeArrowheads="1"/>
            </p:cNvSpPr>
            <p:nvPr/>
          </p:nvSpPr>
          <p:spPr bwMode="auto">
            <a:xfrm>
              <a:off x="1907063" y="2628163"/>
              <a:ext cx="993392" cy="344790"/>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认识论</a:t>
              </a:r>
            </a:p>
          </p:txBody>
        </p:sp>
        <p:sp>
          <p:nvSpPr>
            <p:cNvPr id="6" name="Text Box 12">
              <a:extLst>
                <a:ext uri="{FF2B5EF4-FFF2-40B4-BE49-F238E27FC236}">
                  <a16:creationId xmlns:a16="http://schemas.microsoft.com/office/drawing/2014/main" xmlns="" id="{CE695CA1-96B7-46C3-A26F-68C47FC0F606}"/>
                </a:ext>
              </a:extLst>
            </p:cNvPr>
            <p:cNvSpPr>
              <a:spLocks noChangeArrowheads="1"/>
            </p:cNvSpPr>
            <p:nvPr/>
          </p:nvSpPr>
          <p:spPr bwMode="auto">
            <a:xfrm>
              <a:off x="1907063" y="3356218"/>
              <a:ext cx="1275332" cy="371217"/>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唯物史观</a:t>
              </a:r>
            </a:p>
          </p:txBody>
        </p:sp>
        <p:sp>
          <p:nvSpPr>
            <p:cNvPr id="7" name="Text Box 17">
              <a:extLst>
                <a:ext uri="{FF2B5EF4-FFF2-40B4-BE49-F238E27FC236}">
                  <a16:creationId xmlns:a16="http://schemas.microsoft.com/office/drawing/2014/main" xmlns="" id="{9CEB7B7C-A3F1-40D1-8A71-A3BE2554C200}"/>
                </a:ext>
              </a:extLst>
            </p:cNvPr>
            <p:cNvSpPr>
              <a:spLocks noChangeArrowheads="1"/>
            </p:cNvSpPr>
            <p:nvPr/>
          </p:nvSpPr>
          <p:spPr bwMode="auto">
            <a:xfrm>
              <a:off x="0" y="1944908"/>
              <a:ext cx="394937" cy="1009124"/>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马</a:t>
              </a:r>
            </a:p>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原</a:t>
              </a:r>
            </a:p>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理</a:t>
              </a:r>
            </a:p>
          </p:txBody>
        </p:sp>
        <p:sp>
          <p:nvSpPr>
            <p:cNvPr id="8" name="AutoShape 18">
              <a:extLst>
                <a:ext uri="{FF2B5EF4-FFF2-40B4-BE49-F238E27FC236}">
                  <a16:creationId xmlns:a16="http://schemas.microsoft.com/office/drawing/2014/main" xmlns="" id="{8BB2F2B2-9C0B-406D-A2C2-D0EA17366AB1}"/>
                </a:ext>
              </a:extLst>
            </p:cNvPr>
            <p:cNvSpPr>
              <a:spLocks/>
            </p:cNvSpPr>
            <p:nvPr/>
          </p:nvSpPr>
          <p:spPr bwMode="auto">
            <a:xfrm rot="10800000" flipH="1">
              <a:off x="517086" y="70004"/>
              <a:ext cx="76717" cy="4338883"/>
            </a:xfrm>
            <a:prstGeom prst="leftBrace">
              <a:avLst>
                <a:gd name="adj1" fmla="val 249532"/>
                <a:gd name="adj2" fmla="val 50000"/>
              </a:avLst>
            </a:prstGeom>
            <a:noFill/>
            <a:ln w="15875">
              <a:solidFill>
                <a:schemeClr val="bg1"/>
              </a:solidFill>
              <a:round/>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zh-CN"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Text Box 19">
              <a:extLst>
                <a:ext uri="{FF2B5EF4-FFF2-40B4-BE49-F238E27FC236}">
                  <a16:creationId xmlns:a16="http://schemas.microsoft.com/office/drawing/2014/main" xmlns="" id="{82B5B42C-F40F-4AEE-A739-213DDD028CA5}"/>
                </a:ext>
              </a:extLst>
            </p:cNvPr>
            <p:cNvSpPr>
              <a:spLocks noChangeArrowheads="1"/>
            </p:cNvSpPr>
            <p:nvPr/>
          </p:nvSpPr>
          <p:spPr bwMode="auto">
            <a:xfrm>
              <a:off x="764871" y="2011580"/>
              <a:ext cx="692092" cy="314309"/>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哲学</a:t>
              </a:r>
            </a:p>
          </p:txBody>
        </p:sp>
        <p:sp>
          <p:nvSpPr>
            <p:cNvPr id="10" name="AutoShape 20">
              <a:extLst>
                <a:ext uri="{FF2B5EF4-FFF2-40B4-BE49-F238E27FC236}">
                  <a16:creationId xmlns:a16="http://schemas.microsoft.com/office/drawing/2014/main" xmlns="" id="{E1A2E40D-0970-4952-A73F-63525E58A5E2}"/>
                </a:ext>
              </a:extLst>
            </p:cNvPr>
            <p:cNvSpPr>
              <a:spLocks/>
            </p:cNvSpPr>
            <p:nvPr/>
          </p:nvSpPr>
          <p:spPr bwMode="auto">
            <a:xfrm flipH="1">
              <a:off x="1572143" y="695617"/>
              <a:ext cx="100646" cy="2949328"/>
            </a:xfrm>
            <a:prstGeom prst="rightBrace">
              <a:avLst>
                <a:gd name="adj1" fmla="val 213675"/>
                <a:gd name="adj2" fmla="val 50000"/>
              </a:avLst>
            </a:prstGeom>
            <a:noFill/>
            <a:ln w="15875">
              <a:solidFill>
                <a:schemeClr val="bg1"/>
              </a:solidFill>
              <a:round/>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zh-CN"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Text Box 21">
              <a:extLst>
                <a:ext uri="{FF2B5EF4-FFF2-40B4-BE49-F238E27FC236}">
                  <a16:creationId xmlns:a16="http://schemas.microsoft.com/office/drawing/2014/main" xmlns="" id="{D370CFE0-51C4-4FC7-810A-BD1B77C5717C}"/>
                </a:ext>
              </a:extLst>
            </p:cNvPr>
            <p:cNvSpPr>
              <a:spLocks noChangeArrowheads="1"/>
            </p:cNvSpPr>
            <p:nvPr/>
          </p:nvSpPr>
          <p:spPr bwMode="auto">
            <a:xfrm>
              <a:off x="783921" y="0"/>
              <a:ext cx="673044" cy="380505"/>
            </a:xfrm>
            <a:prstGeom prst="rect">
              <a:avLst/>
            </a:prstGeom>
            <a:solidFill>
              <a:srgbClr val="CC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总论</a:t>
              </a:r>
            </a:p>
          </p:txBody>
        </p:sp>
        <p:sp>
          <p:nvSpPr>
            <p:cNvPr id="12" name="Text Box 22">
              <a:extLst>
                <a:ext uri="{FF2B5EF4-FFF2-40B4-BE49-F238E27FC236}">
                  <a16:creationId xmlns:a16="http://schemas.microsoft.com/office/drawing/2014/main" xmlns="" id="{EC6554AD-24F5-49D7-B32D-29224AC8E9BB}"/>
                </a:ext>
              </a:extLst>
            </p:cNvPr>
            <p:cNvSpPr>
              <a:spLocks noChangeArrowheads="1"/>
            </p:cNvSpPr>
            <p:nvPr/>
          </p:nvSpPr>
          <p:spPr bwMode="auto">
            <a:xfrm>
              <a:off x="1909032" y="562278"/>
              <a:ext cx="1668005" cy="372409"/>
            </a:xfrm>
            <a:prstGeom prst="rect">
              <a:avLst/>
            </a:prstGeom>
            <a:solidFill>
              <a:srgbClr val="CC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哲学基本问题</a:t>
              </a:r>
            </a:p>
          </p:txBody>
        </p:sp>
        <p:sp>
          <p:nvSpPr>
            <p:cNvPr id="13" name="Text Box 23">
              <a:extLst>
                <a:ext uri="{FF2B5EF4-FFF2-40B4-BE49-F238E27FC236}">
                  <a16:creationId xmlns:a16="http://schemas.microsoft.com/office/drawing/2014/main" xmlns="" id="{6D8D28F8-9786-46A5-81B2-A597C4A9C1B8}"/>
                </a:ext>
              </a:extLst>
            </p:cNvPr>
            <p:cNvSpPr>
              <a:spLocks noChangeArrowheads="1"/>
            </p:cNvSpPr>
            <p:nvPr/>
          </p:nvSpPr>
          <p:spPr bwMode="auto">
            <a:xfrm>
              <a:off x="1909035" y="1160608"/>
              <a:ext cx="993392" cy="329738"/>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唯物论</a:t>
              </a:r>
            </a:p>
          </p:txBody>
        </p:sp>
        <p:sp>
          <p:nvSpPr>
            <p:cNvPr id="14" name="Text Box 27">
              <a:extLst>
                <a:ext uri="{FF2B5EF4-FFF2-40B4-BE49-F238E27FC236}">
                  <a16:creationId xmlns:a16="http://schemas.microsoft.com/office/drawing/2014/main" xmlns="" id="{4FE6057C-7A04-4BB1-8D08-4274AB9BFCAA}"/>
                </a:ext>
              </a:extLst>
            </p:cNvPr>
            <p:cNvSpPr>
              <a:spLocks noChangeArrowheads="1"/>
            </p:cNvSpPr>
            <p:nvPr/>
          </p:nvSpPr>
          <p:spPr bwMode="auto">
            <a:xfrm>
              <a:off x="1907063" y="1863324"/>
              <a:ext cx="993392" cy="355265"/>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辩证法</a:t>
              </a:r>
            </a:p>
          </p:txBody>
        </p:sp>
      </p:grpSp>
      <mc:AlternateContent xmlns:mc="http://schemas.openxmlformats.org/markup-compatibility/2006">
        <mc:Choice xmlns:p14="http://schemas.microsoft.com/office/powerpoint/2010/main" xmlns="" Requires="p14">
          <p:contentPart p14:bwMode="auto" r:id="rId2">
            <p14:nvContentPartPr>
              <p14:cNvPr id="3074" name="Ink 2"/>
              <p14:cNvContentPartPr>
                <a14:cpLocks xmlns:a14="http://schemas.microsoft.com/office/drawing/2010/main" noRot="1" noChangeAspect="1" noEditPoints="1" noChangeArrowheads="1" noChangeShapeType="1"/>
              </p14:cNvContentPartPr>
              <p14:nvPr/>
            </p14:nvContentPartPr>
            <p14:xfrm>
              <a:off x="1520825" y="514350"/>
              <a:ext cx="2365375" cy="990600"/>
            </p14:xfrm>
          </p:contentPart>
        </mc:Choice>
        <mc:Fallback>
          <p:pic>
            <p:nvPicPr>
              <p:cNvPr id="3074" name="Ink 2"/>
              <p:cNvPicPr>
                <a:picLocks noRot="1" noChangeAspect="1" noEditPoints="1" noChangeArrowheads="1" noChangeShapeType="1"/>
              </p:cNvPicPr>
              <p:nvPr/>
            </p:nvPicPr>
            <p:blipFill>
              <a:blip r:embed="rId3"/>
              <a:stretch>
                <a:fillRect/>
              </a:stretch>
            </p:blipFill>
            <p:spPr>
              <a:xfrm>
                <a:off x="1511466" y="504998"/>
                <a:ext cx="2384094" cy="1009304"/>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3075" name="Ink 3"/>
              <p14:cNvContentPartPr>
                <a14:cpLocks xmlns:a14="http://schemas.microsoft.com/office/drawing/2010/main" noRot="1" noChangeAspect="1" noEditPoints="1" noChangeArrowheads="1" noChangeShapeType="1"/>
              </p14:cNvContentPartPr>
              <p14:nvPr/>
            </p14:nvContentPartPr>
            <p14:xfrm>
              <a:off x="2224088" y="2466975"/>
              <a:ext cx="454025" cy="677863"/>
            </p14:xfrm>
          </p:contentPart>
        </mc:Choice>
        <mc:Fallback>
          <p:pic>
            <p:nvPicPr>
              <p:cNvPr id="3075" name="Ink 3"/>
              <p:cNvPicPr>
                <a:picLocks noRot="1" noChangeAspect="1" noEditPoints="1" noChangeArrowheads="1" noChangeShapeType="1"/>
              </p:cNvPicPr>
              <p:nvPr/>
            </p:nvPicPr>
            <p:blipFill>
              <a:blip r:embed="rId5"/>
              <a:stretch>
                <a:fillRect/>
              </a:stretch>
            </p:blipFill>
            <p:spPr>
              <a:xfrm>
                <a:off x="2214756" y="2457620"/>
                <a:ext cx="472688" cy="696573"/>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3076" name="Ink 4"/>
              <p14:cNvContentPartPr>
                <a14:cpLocks xmlns:a14="http://schemas.microsoft.com/office/drawing/2010/main" noRot="1" noChangeAspect="1" noEditPoints="1" noChangeArrowheads="1" noChangeShapeType="1"/>
              </p14:cNvContentPartPr>
              <p14:nvPr/>
            </p14:nvContentPartPr>
            <p14:xfrm>
              <a:off x="2727325" y="5075238"/>
              <a:ext cx="912813" cy="712787"/>
            </p14:xfrm>
          </p:contentPart>
        </mc:Choice>
        <mc:Fallback>
          <p:pic>
            <p:nvPicPr>
              <p:cNvPr id="3076" name="Ink 4"/>
              <p:cNvPicPr>
                <a:picLocks noRot="1" noChangeAspect="1" noEditPoints="1" noChangeArrowheads="1" noChangeShapeType="1"/>
              </p:cNvPicPr>
              <p:nvPr/>
            </p:nvPicPr>
            <p:blipFill>
              <a:blip r:embed="rId7"/>
              <a:stretch>
                <a:fillRect/>
              </a:stretch>
            </p:blipFill>
            <p:spPr>
              <a:xfrm>
                <a:off x="2717967" y="5065883"/>
                <a:ext cx="931530" cy="731497"/>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3077" name="Ink 5"/>
              <p14:cNvContentPartPr>
                <a14:cpLocks xmlns:a14="http://schemas.microsoft.com/office/drawing/2010/main" noRot="1" noChangeAspect="1" noEditPoints="1" noChangeArrowheads="1" noChangeShapeType="1"/>
              </p14:cNvContentPartPr>
              <p14:nvPr/>
            </p14:nvContentPartPr>
            <p14:xfrm>
              <a:off x="1287463" y="5146675"/>
              <a:ext cx="458787" cy="528638"/>
            </p14:xfrm>
          </p:contentPart>
        </mc:Choice>
        <mc:Fallback>
          <p:pic>
            <p:nvPicPr>
              <p:cNvPr id="3077" name="Ink 5"/>
              <p:cNvPicPr>
                <a:picLocks noRot="1" noChangeAspect="1" noEditPoints="1" noChangeArrowheads="1" noChangeShapeType="1"/>
              </p:cNvPicPr>
              <p:nvPr/>
            </p:nvPicPr>
            <p:blipFill>
              <a:blip r:embed="rId9"/>
              <a:stretch>
                <a:fillRect/>
              </a:stretch>
            </p:blipFill>
            <p:spPr>
              <a:xfrm>
                <a:off x="1278137" y="5137350"/>
                <a:ext cx="477440" cy="547287"/>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3078" name="Ink 6"/>
              <p14:cNvContentPartPr>
                <a14:cpLocks xmlns:a14="http://schemas.microsoft.com/office/drawing/2010/main" noRot="1" noChangeAspect="1" noEditPoints="1" noChangeArrowheads="1" noChangeShapeType="1"/>
              </p14:cNvContentPartPr>
              <p14:nvPr/>
            </p14:nvContentPartPr>
            <p14:xfrm>
              <a:off x="1473200" y="4273550"/>
              <a:ext cx="377825" cy="461963"/>
            </p14:xfrm>
          </p:contentPart>
        </mc:Choice>
        <mc:Fallback>
          <p:pic>
            <p:nvPicPr>
              <p:cNvPr id="3078" name="Ink 6"/>
              <p:cNvPicPr>
                <a:picLocks noRot="1" noChangeAspect="1" noEditPoints="1" noChangeArrowheads="1" noChangeShapeType="1"/>
              </p:cNvPicPr>
              <p:nvPr/>
            </p:nvPicPr>
            <p:blipFill>
              <a:blip r:embed="rId11"/>
              <a:stretch>
                <a:fillRect/>
              </a:stretch>
            </p:blipFill>
            <p:spPr>
              <a:xfrm>
                <a:off x="1463915" y="4264225"/>
                <a:ext cx="396395" cy="48061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3079" name="Ink 7"/>
              <p14:cNvContentPartPr>
                <a14:cpLocks xmlns:a14="http://schemas.microsoft.com/office/drawing/2010/main" noRot="1" noChangeAspect="1" noEditPoints="1" noChangeArrowheads="1" noChangeShapeType="1"/>
              </p14:cNvContentPartPr>
              <p14:nvPr/>
            </p14:nvContentPartPr>
            <p14:xfrm>
              <a:off x="1517650" y="2513013"/>
              <a:ext cx="396875" cy="534987"/>
            </p14:xfrm>
          </p:contentPart>
        </mc:Choice>
        <mc:Fallback>
          <p:pic>
            <p:nvPicPr>
              <p:cNvPr id="3079" name="Ink 7"/>
              <p:cNvPicPr>
                <a:picLocks noRot="1" noChangeAspect="1" noEditPoints="1" noChangeArrowheads="1" noChangeShapeType="1"/>
              </p:cNvPicPr>
              <p:nvPr/>
            </p:nvPicPr>
            <p:blipFill>
              <a:blip r:embed="rId13"/>
              <a:stretch>
                <a:fillRect/>
              </a:stretch>
            </p:blipFill>
            <p:spPr>
              <a:xfrm>
                <a:off x="1508354" y="2503690"/>
                <a:ext cx="415467" cy="553633"/>
              </a:xfrm>
              <a:prstGeom prst="rect">
                <a:avLst/>
              </a:prstGeom>
            </p:spPr>
          </p:pic>
        </mc:Fallback>
      </mc:AlternateContent>
      <mc:AlternateContent xmlns:mc="http://schemas.openxmlformats.org/markup-compatibility/2006">
        <mc:Choice xmlns:p14="http://schemas.microsoft.com/office/powerpoint/2010/main" xmlns="" Requires="p14">
          <p:contentPart p14:bwMode="auto" r:id="rId14">
            <p14:nvContentPartPr>
              <p14:cNvPr id="3080" name="Ink 8"/>
              <p14:cNvContentPartPr>
                <a14:cpLocks xmlns:a14="http://schemas.microsoft.com/office/drawing/2010/main" noRot="1" noChangeAspect="1" noEditPoints="1" noChangeArrowheads="1" noChangeShapeType="1"/>
              </p14:cNvContentPartPr>
              <p14:nvPr/>
            </p14:nvContentPartPr>
            <p14:xfrm>
              <a:off x="401638" y="2241550"/>
              <a:ext cx="652462" cy="673100"/>
            </p14:xfrm>
          </p:contentPart>
        </mc:Choice>
        <mc:Fallback>
          <p:pic>
            <p:nvPicPr>
              <p:cNvPr id="3080" name="Ink 8"/>
              <p:cNvPicPr>
                <a:picLocks noRot="1" noChangeAspect="1" noEditPoints="1" noChangeArrowheads="1" noChangeShapeType="1"/>
              </p:cNvPicPr>
              <p:nvPr/>
            </p:nvPicPr>
            <p:blipFill>
              <a:blip r:embed="rId15"/>
              <a:stretch>
                <a:fillRect/>
              </a:stretch>
            </p:blipFill>
            <p:spPr>
              <a:xfrm>
                <a:off x="392281" y="2232191"/>
                <a:ext cx="671176" cy="691817"/>
              </a:xfrm>
              <a:prstGeom prst="rect">
                <a:avLst/>
              </a:prstGeom>
            </p:spPr>
          </p:pic>
        </mc:Fallback>
      </mc:AlternateContent>
    </p:spTree>
    <p:extLst>
      <p:ext uri="{BB962C8B-B14F-4D97-AF65-F5344CB8AC3E}">
        <p14:creationId xmlns:p14="http://schemas.microsoft.com/office/powerpoint/2010/main" xmlns="" val="3351045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AD29BD-3A0E-45B2-8F0A-A694DFAAD46C}"/>
              </a:ext>
            </a:extLst>
          </p:cNvPr>
          <p:cNvSpPr>
            <a:spLocks noGrp="1"/>
          </p:cNvSpPr>
          <p:nvPr>
            <p:ph type="ctrTitle"/>
          </p:nvPr>
        </p:nvSpPr>
        <p:spPr>
          <a:xfrm>
            <a:off x="515938" y="2025747"/>
            <a:ext cx="8459787" cy="2242279"/>
          </a:xfrm>
        </p:spPr>
        <p:txBody>
          <a:bodyPr/>
          <a:lstStyle/>
          <a:p>
            <a:pPr>
              <a:lnSpc>
                <a:spcPct val="150000"/>
              </a:lnSpc>
            </a:pPr>
            <a:r>
              <a:rPr lang="zh-CN" altLang="en-US" dirty="0"/>
              <a:t>第一课</a:t>
            </a:r>
            <a:r>
              <a:rPr lang="en-US" altLang="zh-CN" dirty="0"/>
              <a:t/>
            </a:r>
            <a:br>
              <a:rPr lang="en-US" altLang="zh-CN" dirty="0"/>
            </a:br>
            <a:r>
              <a:rPr lang="zh-CN" altLang="en-US" dirty="0"/>
              <a:t>总论和哲学基本问题</a:t>
            </a:r>
          </a:p>
        </p:txBody>
      </p:sp>
      <mc:AlternateContent xmlns:mc="http://schemas.openxmlformats.org/markup-compatibility/2006">
        <mc:Choice xmlns:p14="http://schemas.microsoft.com/office/powerpoint/2010/main" xmlns="" Requires="p14">
          <p:contentPart p14:bwMode="auto" r:id="rId2">
            <p14:nvContentPartPr>
              <p14:cNvPr id="4098" name="Ink 2"/>
              <p14:cNvContentPartPr>
                <a14:cpLocks xmlns:a14="http://schemas.microsoft.com/office/drawing/2010/main" noRot="1" noChangeAspect="1" noEditPoints="1" noChangeArrowheads="1" noChangeShapeType="1"/>
              </p14:cNvContentPartPr>
              <p14:nvPr/>
            </p14:nvContentPartPr>
            <p14:xfrm>
              <a:off x="1781175" y="3032125"/>
              <a:ext cx="1674813" cy="1211263"/>
            </p14:xfrm>
          </p:contentPart>
        </mc:Choice>
        <mc:Fallback>
          <p:pic>
            <p:nvPicPr>
              <p:cNvPr id="4098" name="Ink 2"/>
              <p:cNvPicPr>
                <a:picLocks noRot="1" noChangeAspect="1" noEditPoints="1" noChangeArrowheads="1" noChangeShapeType="1"/>
              </p:cNvPicPr>
              <p:nvPr/>
            </p:nvPicPr>
            <p:blipFill>
              <a:blip r:embed="rId3"/>
              <a:stretch>
                <a:fillRect/>
              </a:stretch>
            </p:blipFill>
            <p:spPr>
              <a:xfrm>
                <a:off x="1771825" y="3022797"/>
                <a:ext cx="1693514" cy="12299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4099" name="Ink 3"/>
              <p14:cNvContentPartPr>
                <a14:cpLocks xmlns:a14="http://schemas.microsoft.com/office/drawing/2010/main" noRot="1" noChangeAspect="1" noEditPoints="1" noChangeArrowheads="1" noChangeShapeType="1"/>
              </p14:cNvContentPartPr>
              <p14:nvPr/>
            </p14:nvContentPartPr>
            <p14:xfrm>
              <a:off x="4222750" y="4103688"/>
              <a:ext cx="3386138" cy="104775"/>
            </p14:xfrm>
          </p:contentPart>
        </mc:Choice>
        <mc:Fallback>
          <p:pic>
            <p:nvPicPr>
              <p:cNvPr id="4099" name="Ink 3"/>
              <p:cNvPicPr>
                <a:picLocks noRot="1" noChangeAspect="1" noEditPoints="1" noChangeArrowheads="1" noChangeShapeType="1"/>
              </p:cNvPicPr>
              <p:nvPr/>
            </p:nvPicPr>
            <p:blipFill>
              <a:blip r:embed="rId5"/>
              <a:stretch>
                <a:fillRect/>
              </a:stretch>
            </p:blipFill>
            <p:spPr>
              <a:xfrm>
                <a:off x="4213391" y="4094786"/>
                <a:ext cx="3404856" cy="122580"/>
              </a:xfrm>
              <a:prstGeom prst="rect">
                <a:avLst/>
              </a:prstGeom>
            </p:spPr>
          </p:pic>
        </mc:Fallback>
      </mc:AlternateContent>
    </p:spTree>
    <p:extLst>
      <p:ext uri="{BB962C8B-B14F-4D97-AF65-F5344CB8AC3E}">
        <p14:creationId xmlns:p14="http://schemas.microsoft.com/office/powerpoint/2010/main" xmlns="" val="18867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7170">
            <a:extLst>
              <a:ext uri="{FF2B5EF4-FFF2-40B4-BE49-F238E27FC236}">
                <a16:creationId xmlns:a16="http://schemas.microsoft.com/office/drawing/2014/main" xmlns="" id="{663BEC0C-5BD6-4C92-B629-3F22A04E1EFB}"/>
              </a:ext>
            </a:extLst>
          </p:cNvPr>
          <p:cNvSpPr>
            <a:spLocks noChangeArrowheads="1"/>
          </p:cNvSpPr>
          <p:nvPr/>
        </p:nvSpPr>
        <p:spPr bwMode="auto">
          <a:xfrm>
            <a:off x="1498041" y="3453032"/>
            <a:ext cx="984250" cy="1755775"/>
          </a:xfrm>
          <a:custGeom>
            <a:avLst/>
            <a:gdLst>
              <a:gd name="T0" fmla="*/ 0 w 983930"/>
              <a:gd name="T1" fmla="*/ 0 h 1316003"/>
              <a:gd name="T2" fmla="*/ 494209 w 983930"/>
              <a:gd name="T3" fmla="*/ 0 h 1316003"/>
              <a:gd name="T4" fmla="*/ 494209 w 983930"/>
              <a:gd name="T5" fmla="*/ 74511704 h 1316003"/>
              <a:gd name="T6" fmla="*/ 988419 w 983930"/>
              <a:gd name="T7" fmla="*/ 74511704 h 1316003"/>
              <a:gd name="T8" fmla="*/ 0 60000 65536"/>
              <a:gd name="T9" fmla="*/ 0 60000 65536"/>
              <a:gd name="T10" fmla="*/ 0 60000 65536"/>
              <a:gd name="T11" fmla="*/ 0 60000 65536"/>
              <a:gd name="T12" fmla="*/ 0 w 983930"/>
              <a:gd name="T13" fmla="*/ 0 h 1316003"/>
              <a:gd name="T14" fmla="*/ 983930 w 983930"/>
              <a:gd name="T15" fmla="*/ 1316003 h 1316003"/>
            </a:gdLst>
            <a:ahLst/>
            <a:cxnLst>
              <a:cxn ang="T8">
                <a:pos x="T0" y="T1"/>
              </a:cxn>
              <a:cxn ang="T9">
                <a:pos x="T2" y="T3"/>
              </a:cxn>
              <a:cxn ang="T10">
                <a:pos x="T4" y="T5"/>
              </a:cxn>
              <a:cxn ang="T11">
                <a:pos x="T6" y="T7"/>
              </a:cxn>
            </a:cxnLst>
            <a:rect l="T12" t="T13" r="T14" b="T15"/>
            <a:pathLst>
              <a:path w="983930" h="1316003">
                <a:moveTo>
                  <a:pt x="0" y="0"/>
                </a:moveTo>
                <a:lnTo>
                  <a:pt x="491965" y="0"/>
                </a:lnTo>
                <a:lnTo>
                  <a:pt x="491965" y="1316003"/>
                </a:lnTo>
                <a:lnTo>
                  <a:pt x="983930" y="1316003"/>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b="1"/>
          </a:p>
        </p:txBody>
      </p:sp>
      <p:sp>
        <p:nvSpPr>
          <p:cNvPr id="5" name="矩形 7171">
            <a:extLst>
              <a:ext uri="{FF2B5EF4-FFF2-40B4-BE49-F238E27FC236}">
                <a16:creationId xmlns:a16="http://schemas.microsoft.com/office/drawing/2014/main" xmlns="" id="{84D367F0-A6E9-4D53-B556-FA8D0FF2CEA5}"/>
              </a:ext>
            </a:extLst>
          </p:cNvPr>
          <p:cNvSpPr>
            <a:spLocks noChangeArrowheads="1"/>
          </p:cNvSpPr>
          <p:nvPr/>
        </p:nvSpPr>
        <p:spPr bwMode="auto">
          <a:xfrm>
            <a:off x="1948891" y="4276945"/>
            <a:ext cx="82550" cy="109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b="1">
              <a:solidFill>
                <a:srgbClr val="000000"/>
              </a:solidFill>
              <a:latin typeface="微软雅黑" panose="020B0503020204020204" pitchFamily="34" charset="-122"/>
              <a:ea typeface="微软雅黑" panose="020B0503020204020204" pitchFamily="34" charset="-122"/>
            </a:endParaRPr>
          </a:p>
        </p:txBody>
      </p:sp>
      <p:sp>
        <p:nvSpPr>
          <p:cNvPr id="6" name="任意多边形 7172">
            <a:extLst>
              <a:ext uri="{FF2B5EF4-FFF2-40B4-BE49-F238E27FC236}">
                <a16:creationId xmlns:a16="http://schemas.microsoft.com/office/drawing/2014/main" xmlns="" id="{B564086A-198A-43C1-B39A-FD58DD9BE6EE}"/>
              </a:ext>
            </a:extLst>
          </p:cNvPr>
          <p:cNvSpPr>
            <a:spLocks noChangeArrowheads="1"/>
          </p:cNvSpPr>
          <p:nvPr/>
        </p:nvSpPr>
        <p:spPr bwMode="auto">
          <a:xfrm>
            <a:off x="1498041" y="3453032"/>
            <a:ext cx="984250" cy="879475"/>
          </a:xfrm>
          <a:custGeom>
            <a:avLst/>
            <a:gdLst>
              <a:gd name="T0" fmla="*/ 0 w 983930"/>
              <a:gd name="T1" fmla="*/ 0 h 657890"/>
              <a:gd name="T2" fmla="*/ 494209 w 983930"/>
              <a:gd name="T3" fmla="*/ 0 h 657890"/>
              <a:gd name="T4" fmla="*/ 494209 w 983930"/>
              <a:gd name="T5" fmla="*/ 38294464 h 657890"/>
              <a:gd name="T6" fmla="*/ 988419 w 983930"/>
              <a:gd name="T7" fmla="*/ 38294464 h 657890"/>
              <a:gd name="T8" fmla="*/ 0 60000 65536"/>
              <a:gd name="T9" fmla="*/ 0 60000 65536"/>
              <a:gd name="T10" fmla="*/ 0 60000 65536"/>
              <a:gd name="T11" fmla="*/ 0 60000 65536"/>
              <a:gd name="T12" fmla="*/ 0 w 983930"/>
              <a:gd name="T13" fmla="*/ 0 h 657890"/>
              <a:gd name="T14" fmla="*/ 983930 w 983930"/>
              <a:gd name="T15" fmla="*/ 657890 h 657890"/>
            </a:gdLst>
            <a:ahLst/>
            <a:cxnLst>
              <a:cxn ang="T8">
                <a:pos x="T0" y="T1"/>
              </a:cxn>
              <a:cxn ang="T9">
                <a:pos x="T2" y="T3"/>
              </a:cxn>
              <a:cxn ang="T10">
                <a:pos x="T4" y="T5"/>
              </a:cxn>
              <a:cxn ang="T11">
                <a:pos x="T6" y="T7"/>
              </a:cxn>
            </a:cxnLst>
            <a:rect l="T12" t="T13" r="T14" b="T15"/>
            <a:pathLst>
              <a:path w="983930" h="657890">
                <a:moveTo>
                  <a:pt x="0" y="0"/>
                </a:moveTo>
                <a:lnTo>
                  <a:pt x="491965" y="0"/>
                </a:lnTo>
                <a:lnTo>
                  <a:pt x="491965" y="657890"/>
                </a:lnTo>
                <a:lnTo>
                  <a:pt x="983930" y="65789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b="1"/>
          </a:p>
        </p:txBody>
      </p:sp>
      <p:sp>
        <p:nvSpPr>
          <p:cNvPr id="7" name="矩形 7173">
            <a:extLst>
              <a:ext uri="{FF2B5EF4-FFF2-40B4-BE49-F238E27FC236}">
                <a16:creationId xmlns:a16="http://schemas.microsoft.com/office/drawing/2014/main" xmlns="" id="{F70E19DD-1D17-4CF5-8303-6A9155D69D99}"/>
              </a:ext>
            </a:extLst>
          </p:cNvPr>
          <p:cNvSpPr>
            <a:spLocks noChangeArrowheads="1"/>
          </p:cNvSpPr>
          <p:nvPr/>
        </p:nvSpPr>
        <p:spPr bwMode="auto">
          <a:xfrm>
            <a:off x="1961591" y="3853082"/>
            <a:ext cx="58737" cy="79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b="1">
              <a:solidFill>
                <a:srgbClr val="000000"/>
              </a:solidFill>
              <a:latin typeface="微软雅黑" panose="020B0503020204020204" pitchFamily="34" charset="-122"/>
              <a:ea typeface="微软雅黑" panose="020B0503020204020204" pitchFamily="34" charset="-122"/>
            </a:endParaRPr>
          </a:p>
        </p:txBody>
      </p:sp>
      <p:sp>
        <p:nvSpPr>
          <p:cNvPr id="8" name="任意多边形 7174">
            <a:extLst>
              <a:ext uri="{FF2B5EF4-FFF2-40B4-BE49-F238E27FC236}">
                <a16:creationId xmlns:a16="http://schemas.microsoft.com/office/drawing/2014/main" xmlns="" id="{A028AF9F-A9BF-4B16-9EC0-0E3258399C6F}"/>
              </a:ext>
            </a:extLst>
          </p:cNvPr>
          <p:cNvSpPr>
            <a:spLocks noChangeArrowheads="1"/>
          </p:cNvSpPr>
          <p:nvPr/>
        </p:nvSpPr>
        <p:spPr bwMode="auto">
          <a:xfrm>
            <a:off x="1498041" y="3386357"/>
            <a:ext cx="984250" cy="122238"/>
          </a:xfrm>
          <a:custGeom>
            <a:avLst/>
            <a:gdLst>
              <a:gd name="T0" fmla="*/ 0 w 983930"/>
              <a:gd name="T1" fmla="*/ 2982703 h 91440"/>
              <a:gd name="T2" fmla="*/ 494209 w 983930"/>
              <a:gd name="T3" fmla="*/ 2982703 h 91440"/>
              <a:gd name="T4" fmla="*/ 494209 w 983930"/>
              <a:gd name="T5" fmla="*/ 2661263 h 91440"/>
              <a:gd name="T6" fmla="*/ 988419 w 983930"/>
              <a:gd name="T7" fmla="*/ 2661263 h 91440"/>
              <a:gd name="T8" fmla="*/ 0 60000 65536"/>
              <a:gd name="T9" fmla="*/ 0 60000 65536"/>
              <a:gd name="T10" fmla="*/ 0 60000 65536"/>
              <a:gd name="T11" fmla="*/ 0 60000 65536"/>
              <a:gd name="T12" fmla="*/ 0 w 983930"/>
              <a:gd name="T13" fmla="*/ 0 h 91440"/>
              <a:gd name="T14" fmla="*/ 983930 w 983930"/>
              <a:gd name="T15" fmla="*/ 91440 h 91440"/>
            </a:gdLst>
            <a:ahLst/>
            <a:cxnLst>
              <a:cxn ang="T8">
                <a:pos x="T0" y="T1"/>
              </a:cxn>
              <a:cxn ang="T9">
                <a:pos x="T2" y="T3"/>
              </a:cxn>
              <a:cxn ang="T10">
                <a:pos x="T4" y="T5"/>
              </a:cxn>
              <a:cxn ang="T11">
                <a:pos x="T6" y="T7"/>
              </a:cxn>
            </a:cxnLst>
            <a:rect l="T12" t="T13" r="T14" b="T15"/>
            <a:pathLst>
              <a:path w="983930" h="91440">
                <a:moveTo>
                  <a:pt x="0" y="51243"/>
                </a:moveTo>
                <a:lnTo>
                  <a:pt x="491965" y="51243"/>
                </a:lnTo>
                <a:lnTo>
                  <a:pt x="491965" y="45720"/>
                </a:lnTo>
                <a:lnTo>
                  <a:pt x="983930" y="4572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b="1"/>
          </a:p>
        </p:txBody>
      </p:sp>
      <p:sp>
        <p:nvSpPr>
          <p:cNvPr id="9" name="矩形 7175">
            <a:extLst>
              <a:ext uri="{FF2B5EF4-FFF2-40B4-BE49-F238E27FC236}">
                <a16:creationId xmlns:a16="http://schemas.microsoft.com/office/drawing/2014/main" xmlns="" id="{AD611201-01AC-4038-86C6-2DA2355F97F0}"/>
              </a:ext>
            </a:extLst>
          </p:cNvPr>
          <p:cNvSpPr>
            <a:spLocks noChangeArrowheads="1"/>
          </p:cNvSpPr>
          <p:nvPr/>
        </p:nvSpPr>
        <p:spPr bwMode="auto">
          <a:xfrm>
            <a:off x="1966353" y="3413345"/>
            <a:ext cx="49213" cy="65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b="1">
              <a:solidFill>
                <a:srgbClr val="000000"/>
              </a:solidFill>
              <a:latin typeface="微软雅黑" panose="020B0503020204020204" pitchFamily="34" charset="-122"/>
              <a:ea typeface="微软雅黑" panose="020B0503020204020204" pitchFamily="34" charset="-122"/>
            </a:endParaRPr>
          </a:p>
        </p:txBody>
      </p:sp>
      <p:sp>
        <p:nvSpPr>
          <p:cNvPr id="10" name="任意多边形 7176">
            <a:extLst>
              <a:ext uri="{FF2B5EF4-FFF2-40B4-BE49-F238E27FC236}">
                <a16:creationId xmlns:a16="http://schemas.microsoft.com/office/drawing/2014/main" xmlns="" id="{379E2CA9-F74F-4E49-A4E2-4DC34148E4AC}"/>
              </a:ext>
            </a:extLst>
          </p:cNvPr>
          <p:cNvSpPr>
            <a:spLocks noChangeArrowheads="1"/>
          </p:cNvSpPr>
          <p:nvPr/>
        </p:nvSpPr>
        <p:spPr bwMode="auto">
          <a:xfrm>
            <a:off x="1498041" y="2575145"/>
            <a:ext cx="984250" cy="877887"/>
          </a:xfrm>
          <a:custGeom>
            <a:avLst/>
            <a:gdLst>
              <a:gd name="T0" fmla="*/ 0 w 983930"/>
              <a:gd name="T1" fmla="*/ 35876787 h 659913"/>
              <a:gd name="T2" fmla="*/ 494209 w 983930"/>
              <a:gd name="T3" fmla="*/ 35876787 h 659913"/>
              <a:gd name="T4" fmla="*/ 494209 w 983930"/>
              <a:gd name="T5" fmla="*/ 0 h 659913"/>
              <a:gd name="T6" fmla="*/ 988419 w 983930"/>
              <a:gd name="T7" fmla="*/ 0 h 659913"/>
              <a:gd name="T8" fmla="*/ 0 60000 65536"/>
              <a:gd name="T9" fmla="*/ 0 60000 65536"/>
              <a:gd name="T10" fmla="*/ 0 60000 65536"/>
              <a:gd name="T11" fmla="*/ 0 60000 65536"/>
              <a:gd name="T12" fmla="*/ 0 w 983930"/>
              <a:gd name="T13" fmla="*/ 0 h 659913"/>
              <a:gd name="T14" fmla="*/ 983930 w 983930"/>
              <a:gd name="T15" fmla="*/ 659913 h 659913"/>
            </a:gdLst>
            <a:ahLst/>
            <a:cxnLst>
              <a:cxn ang="T8">
                <a:pos x="T0" y="T1"/>
              </a:cxn>
              <a:cxn ang="T9">
                <a:pos x="T2" y="T3"/>
              </a:cxn>
              <a:cxn ang="T10">
                <a:pos x="T4" y="T5"/>
              </a:cxn>
              <a:cxn ang="T11">
                <a:pos x="T6" y="T7"/>
              </a:cxn>
            </a:cxnLst>
            <a:rect l="T12" t="T13" r="T14" b="T15"/>
            <a:pathLst>
              <a:path w="983930" h="659913">
                <a:moveTo>
                  <a:pt x="0" y="659913"/>
                </a:moveTo>
                <a:lnTo>
                  <a:pt x="491965" y="659913"/>
                </a:lnTo>
                <a:lnTo>
                  <a:pt x="491965" y="0"/>
                </a:lnTo>
                <a:lnTo>
                  <a:pt x="983930" y="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b="1"/>
          </a:p>
        </p:txBody>
      </p:sp>
      <p:sp>
        <p:nvSpPr>
          <p:cNvPr id="11" name="矩形 7177">
            <a:extLst>
              <a:ext uri="{FF2B5EF4-FFF2-40B4-BE49-F238E27FC236}">
                <a16:creationId xmlns:a16="http://schemas.microsoft.com/office/drawing/2014/main" xmlns="" id="{322C2B4D-180E-4319-8599-48DBA6771D7F}"/>
              </a:ext>
            </a:extLst>
          </p:cNvPr>
          <p:cNvSpPr>
            <a:spLocks noChangeArrowheads="1"/>
          </p:cNvSpPr>
          <p:nvPr/>
        </p:nvSpPr>
        <p:spPr bwMode="auto">
          <a:xfrm>
            <a:off x="1961591" y="2975195"/>
            <a:ext cx="58737" cy="77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b="1">
              <a:solidFill>
                <a:srgbClr val="000000"/>
              </a:solidFill>
              <a:latin typeface="微软雅黑" panose="020B0503020204020204" pitchFamily="34" charset="-122"/>
              <a:ea typeface="微软雅黑" panose="020B0503020204020204" pitchFamily="34" charset="-122"/>
            </a:endParaRPr>
          </a:p>
        </p:txBody>
      </p:sp>
      <p:sp>
        <p:nvSpPr>
          <p:cNvPr id="12" name="任意多边形 7178">
            <a:extLst>
              <a:ext uri="{FF2B5EF4-FFF2-40B4-BE49-F238E27FC236}">
                <a16:creationId xmlns:a16="http://schemas.microsoft.com/office/drawing/2014/main" xmlns="" id="{E9B5A103-C0CB-4A31-AEBB-5285CE937D20}"/>
              </a:ext>
            </a:extLst>
          </p:cNvPr>
          <p:cNvSpPr>
            <a:spLocks noChangeArrowheads="1"/>
          </p:cNvSpPr>
          <p:nvPr/>
        </p:nvSpPr>
        <p:spPr bwMode="auto">
          <a:xfrm>
            <a:off x="1498041" y="1668682"/>
            <a:ext cx="984250" cy="1784350"/>
          </a:xfrm>
          <a:custGeom>
            <a:avLst/>
            <a:gdLst>
              <a:gd name="T0" fmla="*/ 0 w 983930"/>
              <a:gd name="T1" fmla="*/ 132155266 h 1307323"/>
              <a:gd name="T2" fmla="*/ 494209 w 983930"/>
              <a:gd name="T3" fmla="*/ 132155266 h 1307323"/>
              <a:gd name="T4" fmla="*/ 494209 w 983930"/>
              <a:gd name="T5" fmla="*/ 0 h 1307323"/>
              <a:gd name="T6" fmla="*/ 988419 w 983930"/>
              <a:gd name="T7" fmla="*/ 0 h 1307323"/>
              <a:gd name="T8" fmla="*/ 0 60000 65536"/>
              <a:gd name="T9" fmla="*/ 0 60000 65536"/>
              <a:gd name="T10" fmla="*/ 0 60000 65536"/>
              <a:gd name="T11" fmla="*/ 0 60000 65536"/>
              <a:gd name="T12" fmla="*/ 0 w 983930"/>
              <a:gd name="T13" fmla="*/ 0 h 1307323"/>
              <a:gd name="T14" fmla="*/ 983930 w 983930"/>
              <a:gd name="T15" fmla="*/ 1307323 h 1307323"/>
            </a:gdLst>
            <a:ahLst/>
            <a:cxnLst>
              <a:cxn ang="T8">
                <a:pos x="T0" y="T1"/>
              </a:cxn>
              <a:cxn ang="T9">
                <a:pos x="T2" y="T3"/>
              </a:cxn>
              <a:cxn ang="T10">
                <a:pos x="T4" y="T5"/>
              </a:cxn>
              <a:cxn ang="T11">
                <a:pos x="T6" y="T7"/>
              </a:cxn>
            </a:cxnLst>
            <a:rect l="T12" t="T13" r="T14" b="T15"/>
            <a:pathLst>
              <a:path w="983930" h="1307323">
                <a:moveTo>
                  <a:pt x="0" y="1307323"/>
                </a:moveTo>
                <a:lnTo>
                  <a:pt x="491965" y="1307323"/>
                </a:lnTo>
                <a:lnTo>
                  <a:pt x="491965" y="0"/>
                </a:lnTo>
                <a:lnTo>
                  <a:pt x="983930" y="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b="1"/>
          </a:p>
        </p:txBody>
      </p:sp>
      <p:sp>
        <p:nvSpPr>
          <p:cNvPr id="13" name="矩形 7179">
            <a:extLst>
              <a:ext uri="{FF2B5EF4-FFF2-40B4-BE49-F238E27FC236}">
                <a16:creationId xmlns:a16="http://schemas.microsoft.com/office/drawing/2014/main" xmlns="" id="{582B4878-13A2-4D23-8C99-51F767B9D3AE}"/>
              </a:ext>
            </a:extLst>
          </p:cNvPr>
          <p:cNvSpPr>
            <a:spLocks noChangeArrowheads="1"/>
          </p:cNvSpPr>
          <p:nvPr/>
        </p:nvSpPr>
        <p:spPr bwMode="auto">
          <a:xfrm>
            <a:off x="1950478" y="2529107"/>
            <a:ext cx="80963"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b="1">
              <a:solidFill>
                <a:srgbClr val="000000"/>
              </a:solidFill>
              <a:latin typeface="微软雅黑" panose="020B0503020204020204" pitchFamily="34" charset="-122"/>
              <a:ea typeface="微软雅黑" panose="020B0503020204020204" pitchFamily="34" charset="-122"/>
            </a:endParaRPr>
          </a:p>
        </p:txBody>
      </p:sp>
      <p:sp>
        <p:nvSpPr>
          <p:cNvPr id="14" name="矩形 7181">
            <a:extLst>
              <a:ext uri="{FF2B5EF4-FFF2-40B4-BE49-F238E27FC236}">
                <a16:creationId xmlns:a16="http://schemas.microsoft.com/office/drawing/2014/main" xmlns="" id="{104CFBD0-BFFE-4658-B65B-5F7F882F7752}"/>
              </a:ext>
            </a:extLst>
          </p:cNvPr>
          <p:cNvSpPr>
            <a:spLocks noChangeArrowheads="1"/>
          </p:cNvSpPr>
          <p:nvPr/>
        </p:nvSpPr>
        <p:spPr bwMode="auto">
          <a:xfrm>
            <a:off x="558241" y="3057745"/>
            <a:ext cx="917575" cy="80645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4605" tIns="14605" rIns="14605" bIns="1460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r>
              <a:rPr lang="zh-CN" altLang="en-US" b="1">
                <a:solidFill>
                  <a:srgbClr val="FFFFFF"/>
                </a:solidFill>
                <a:latin typeface="微软雅黑" panose="020B0503020204020204" pitchFamily="34" charset="-122"/>
                <a:ea typeface="微软雅黑" panose="020B0503020204020204" pitchFamily="34" charset="-122"/>
              </a:rPr>
              <a:t>总论</a:t>
            </a:r>
          </a:p>
        </p:txBody>
      </p:sp>
      <p:sp>
        <p:nvSpPr>
          <p:cNvPr id="15" name="矩形 7182">
            <a:extLst>
              <a:ext uri="{FF2B5EF4-FFF2-40B4-BE49-F238E27FC236}">
                <a16:creationId xmlns:a16="http://schemas.microsoft.com/office/drawing/2014/main" xmlns="" id="{D1F5E73B-C8EE-4CE6-9206-974211CE9C8D}"/>
              </a:ext>
            </a:extLst>
          </p:cNvPr>
          <p:cNvSpPr>
            <a:spLocks noChangeArrowheads="1"/>
          </p:cNvSpPr>
          <p:nvPr/>
        </p:nvSpPr>
        <p:spPr bwMode="auto">
          <a:xfrm>
            <a:off x="2482291" y="1319432"/>
            <a:ext cx="3135312" cy="601663"/>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1800" b="1">
              <a:latin typeface="微软雅黑" panose="020B0503020204020204" pitchFamily="34" charset="-122"/>
              <a:ea typeface="微软雅黑" panose="020B0503020204020204" pitchFamily="34" charset="-122"/>
            </a:endParaRPr>
          </a:p>
        </p:txBody>
      </p:sp>
      <p:sp>
        <p:nvSpPr>
          <p:cNvPr id="16" name="矩形 7183">
            <a:extLst>
              <a:ext uri="{FF2B5EF4-FFF2-40B4-BE49-F238E27FC236}">
                <a16:creationId xmlns:a16="http://schemas.microsoft.com/office/drawing/2014/main" xmlns="" id="{43ED53D5-29B4-4457-9531-07603296B687}"/>
              </a:ext>
            </a:extLst>
          </p:cNvPr>
          <p:cNvSpPr>
            <a:spLocks noChangeArrowheads="1"/>
          </p:cNvSpPr>
          <p:nvPr/>
        </p:nvSpPr>
        <p:spPr bwMode="auto">
          <a:xfrm>
            <a:off x="2480703" y="1346420"/>
            <a:ext cx="3136900" cy="601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b="1" dirty="0">
                <a:solidFill>
                  <a:srgbClr val="195369"/>
                </a:solidFill>
                <a:latin typeface="微软雅黑" panose="020B0503020204020204" pitchFamily="34" charset="-122"/>
                <a:ea typeface="微软雅黑" panose="020B0503020204020204" pitchFamily="34" charset="-122"/>
              </a:rPr>
              <a:t> 马克思主义是什么</a:t>
            </a:r>
          </a:p>
        </p:txBody>
      </p:sp>
      <p:sp>
        <p:nvSpPr>
          <p:cNvPr id="17" name="矩形 7184">
            <a:extLst>
              <a:ext uri="{FF2B5EF4-FFF2-40B4-BE49-F238E27FC236}">
                <a16:creationId xmlns:a16="http://schemas.microsoft.com/office/drawing/2014/main" xmlns="" id="{AFCB64E6-220B-495A-B6B3-1E1EEBB1383B}"/>
              </a:ext>
            </a:extLst>
          </p:cNvPr>
          <p:cNvSpPr>
            <a:spLocks noChangeArrowheads="1"/>
          </p:cNvSpPr>
          <p:nvPr/>
        </p:nvSpPr>
        <p:spPr bwMode="auto">
          <a:xfrm>
            <a:off x="2482291" y="2265582"/>
            <a:ext cx="4200525" cy="615950"/>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1800" b="1">
              <a:latin typeface="微软雅黑" panose="020B0503020204020204" pitchFamily="34" charset="-122"/>
              <a:ea typeface="微软雅黑" panose="020B0503020204020204" pitchFamily="34" charset="-122"/>
            </a:endParaRPr>
          </a:p>
        </p:txBody>
      </p:sp>
      <p:sp>
        <p:nvSpPr>
          <p:cNvPr id="18" name="矩形 7185">
            <a:extLst>
              <a:ext uri="{FF2B5EF4-FFF2-40B4-BE49-F238E27FC236}">
                <a16:creationId xmlns:a16="http://schemas.microsoft.com/office/drawing/2014/main" xmlns="" id="{7984F2E1-442D-4563-A0AE-6793F52A962F}"/>
              </a:ext>
            </a:extLst>
          </p:cNvPr>
          <p:cNvSpPr>
            <a:spLocks noChangeArrowheads="1"/>
          </p:cNvSpPr>
          <p:nvPr/>
        </p:nvSpPr>
        <p:spPr bwMode="auto">
          <a:xfrm>
            <a:off x="2482291" y="2265582"/>
            <a:ext cx="4200525" cy="61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b="1" dirty="0">
                <a:solidFill>
                  <a:srgbClr val="195369"/>
                </a:solidFill>
                <a:latin typeface="微软雅黑" panose="020B0503020204020204" pitchFamily="34" charset="-122"/>
                <a:ea typeface="微软雅黑" panose="020B0503020204020204" pitchFamily="34" charset="-122"/>
              </a:rPr>
              <a:t> 马克思主义是如何产生的</a:t>
            </a:r>
          </a:p>
        </p:txBody>
      </p:sp>
      <p:sp>
        <p:nvSpPr>
          <p:cNvPr id="19" name="矩形 7186">
            <a:extLst>
              <a:ext uri="{FF2B5EF4-FFF2-40B4-BE49-F238E27FC236}">
                <a16:creationId xmlns:a16="http://schemas.microsoft.com/office/drawing/2014/main" xmlns="" id="{37EDEF73-1722-4321-A597-484EF7E42C12}"/>
              </a:ext>
            </a:extLst>
          </p:cNvPr>
          <p:cNvSpPr>
            <a:spLocks noChangeArrowheads="1"/>
          </p:cNvSpPr>
          <p:nvPr/>
        </p:nvSpPr>
        <p:spPr bwMode="auto">
          <a:xfrm>
            <a:off x="2482291" y="3135532"/>
            <a:ext cx="4418012" cy="620713"/>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1800" b="1">
              <a:latin typeface="微软雅黑" panose="020B0503020204020204" pitchFamily="34" charset="-122"/>
              <a:ea typeface="微软雅黑" panose="020B0503020204020204" pitchFamily="34" charset="-122"/>
            </a:endParaRPr>
          </a:p>
        </p:txBody>
      </p:sp>
      <p:sp>
        <p:nvSpPr>
          <p:cNvPr id="20" name="矩形 7187">
            <a:extLst>
              <a:ext uri="{FF2B5EF4-FFF2-40B4-BE49-F238E27FC236}">
                <a16:creationId xmlns:a16="http://schemas.microsoft.com/office/drawing/2014/main" xmlns="" id="{B763127F-C0AF-49FB-8DB7-C14DEADB5876}"/>
              </a:ext>
            </a:extLst>
          </p:cNvPr>
          <p:cNvSpPr>
            <a:spLocks noChangeArrowheads="1"/>
          </p:cNvSpPr>
          <p:nvPr/>
        </p:nvSpPr>
        <p:spPr bwMode="auto">
          <a:xfrm>
            <a:off x="2482291" y="3135532"/>
            <a:ext cx="4502150" cy="620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b="1" dirty="0">
                <a:solidFill>
                  <a:srgbClr val="195369"/>
                </a:solidFill>
                <a:latin typeface="微软雅黑" panose="020B0503020204020204" pitchFamily="34" charset="-122"/>
                <a:ea typeface="微软雅黑" panose="020B0503020204020204" pitchFamily="34" charset="-122"/>
              </a:rPr>
              <a:t> 马克思主义是如何发展的</a:t>
            </a:r>
          </a:p>
        </p:txBody>
      </p:sp>
      <p:sp>
        <p:nvSpPr>
          <p:cNvPr id="21" name="矩形 7188">
            <a:extLst>
              <a:ext uri="{FF2B5EF4-FFF2-40B4-BE49-F238E27FC236}">
                <a16:creationId xmlns:a16="http://schemas.microsoft.com/office/drawing/2014/main" xmlns="" id="{24E6A280-7447-4A0B-8FF5-73B467B4F077}"/>
              </a:ext>
            </a:extLst>
          </p:cNvPr>
          <p:cNvSpPr>
            <a:spLocks noChangeArrowheads="1"/>
          </p:cNvSpPr>
          <p:nvPr/>
        </p:nvSpPr>
        <p:spPr bwMode="auto">
          <a:xfrm>
            <a:off x="2482291" y="4010245"/>
            <a:ext cx="4200525" cy="641350"/>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1800" b="1">
              <a:latin typeface="微软雅黑" panose="020B0503020204020204" pitchFamily="34" charset="-122"/>
              <a:ea typeface="微软雅黑" panose="020B0503020204020204" pitchFamily="34" charset="-122"/>
            </a:endParaRPr>
          </a:p>
        </p:txBody>
      </p:sp>
      <p:sp>
        <p:nvSpPr>
          <p:cNvPr id="22" name="矩形 7189">
            <a:extLst>
              <a:ext uri="{FF2B5EF4-FFF2-40B4-BE49-F238E27FC236}">
                <a16:creationId xmlns:a16="http://schemas.microsoft.com/office/drawing/2014/main" xmlns="" id="{C64DB3A6-975E-47B9-8B07-0763CC3135BA}"/>
              </a:ext>
            </a:extLst>
          </p:cNvPr>
          <p:cNvSpPr>
            <a:spLocks noChangeArrowheads="1"/>
          </p:cNvSpPr>
          <p:nvPr/>
        </p:nvSpPr>
        <p:spPr bwMode="auto">
          <a:xfrm>
            <a:off x="2482291" y="4010245"/>
            <a:ext cx="420052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b="1" dirty="0">
                <a:solidFill>
                  <a:srgbClr val="195369"/>
                </a:solidFill>
                <a:latin typeface="微软雅黑" panose="020B0503020204020204" pitchFamily="34" charset="-122"/>
                <a:ea typeface="微软雅黑" panose="020B0503020204020204" pitchFamily="34" charset="-122"/>
              </a:rPr>
              <a:t> 马克思主义有什么特点</a:t>
            </a:r>
          </a:p>
        </p:txBody>
      </p:sp>
      <p:sp>
        <p:nvSpPr>
          <p:cNvPr id="23" name="矩形 7190">
            <a:extLst>
              <a:ext uri="{FF2B5EF4-FFF2-40B4-BE49-F238E27FC236}">
                <a16:creationId xmlns:a16="http://schemas.microsoft.com/office/drawing/2014/main" xmlns="" id="{78C754E4-9C19-4866-BDB9-DCB7C0DA7FF0}"/>
              </a:ext>
            </a:extLst>
          </p:cNvPr>
          <p:cNvSpPr>
            <a:spLocks noChangeArrowheads="1"/>
          </p:cNvSpPr>
          <p:nvPr/>
        </p:nvSpPr>
        <p:spPr bwMode="auto">
          <a:xfrm>
            <a:off x="2482291" y="4905595"/>
            <a:ext cx="4670425" cy="604837"/>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1800" b="1">
              <a:latin typeface="微软雅黑" panose="020B0503020204020204" pitchFamily="34" charset="-122"/>
              <a:ea typeface="微软雅黑" panose="020B0503020204020204" pitchFamily="34" charset="-122"/>
            </a:endParaRPr>
          </a:p>
        </p:txBody>
      </p:sp>
      <p:sp>
        <p:nvSpPr>
          <p:cNvPr id="24" name="矩形 7191">
            <a:extLst>
              <a:ext uri="{FF2B5EF4-FFF2-40B4-BE49-F238E27FC236}">
                <a16:creationId xmlns:a16="http://schemas.microsoft.com/office/drawing/2014/main" xmlns="" id="{16380BC6-80C0-486F-B73D-1DBD0A8AAE0D}"/>
              </a:ext>
            </a:extLst>
          </p:cNvPr>
          <p:cNvSpPr>
            <a:spLocks noChangeArrowheads="1"/>
          </p:cNvSpPr>
          <p:nvPr/>
        </p:nvSpPr>
        <p:spPr bwMode="auto">
          <a:xfrm>
            <a:off x="2482291" y="4905595"/>
            <a:ext cx="4670425" cy="604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b="1" dirty="0">
                <a:solidFill>
                  <a:srgbClr val="195369"/>
                </a:solidFill>
                <a:latin typeface="微软雅黑" panose="020B0503020204020204" pitchFamily="34" charset="-122"/>
                <a:ea typeface="微软雅黑" panose="020B0503020204020204" pitchFamily="34" charset="-122"/>
              </a:rPr>
              <a:t> 关于马克思主义的重要论述</a:t>
            </a:r>
          </a:p>
        </p:txBody>
      </p:sp>
      <mc:AlternateContent xmlns:mc="http://schemas.openxmlformats.org/markup-compatibility/2006">
        <mc:Choice xmlns:p14="http://schemas.microsoft.com/office/powerpoint/2010/main" xmlns="" Requires="p14">
          <p:contentPart p14:bwMode="auto" r:id="rId2">
            <p14:nvContentPartPr>
              <p14:cNvPr id="5122" name="Ink 2"/>
              <p14:cNvContentPartPr>
                <a14:cpLocks xmlns:a14="http://schemas.microsoft.com/office/drawing/2010/main" noRot="1" noChangeAspect="1" noEditPoints="1" noChangeArrowheads="1" noChangeShapeType="1"/>
              </p14:cNvContentPartPr>
              <p14:nvPr/>
            </p14:nvContentPartPr>
            <p14:xfrm>
              <a:off x="6161088" y="1541463"/>
              <a:ext cx="53975" cy="304800"/>
            </p14:xfrm>
          </p:contentPart>
        </mc:Choice>
        <mc:Fallback>
          <p:pic>
            <p:nvPicPr>
              <p:cNvPr id="5122" name="Ink 2"/>
              <p:cNvPicPr>
                <a:picLocks noRot="1" noChangeAspect="1" noEditPoints="1" noChangeArrowheads="1" noChangeShapeType="1"/>
              </p:cNvPicPr>
              <p:nvPr/>
            </p:nvPicPr>
            <p:blipFill>
              <a:blip r:embed="rId3"/>
              <a:stretch>
                <a:fillRect/>
              </a:stretch>
            </p:blipFill>
            <p:spPr>
              <a:xfrm>
                <a:off x="6151606" y="1532118"/>
                <a:ext cx="72939" cy="323491"/>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5123" name="Ink 3"/>
              <p14:cNvContentPartPr>
                <a14:cpLocks xmlns:a14="http://schemas.microsoft.com/office/drawing/2010/main" noRot="1" noChangeAspect="1" noEditPoints="1" noChangeArrowheads="1" noChangeShapeType="1"/>
              </p14:cNvContentPartPr>
              <p14:nvPr/>
            </p14:nvContentPartPr>
            <p14:xfrm>
              <a:off x="6980238" y="2430463"/>
              <a:ext cx="317500" cy="395287"/>
            </p14:xfrm>
          </p:contentPart>
        </mc:Choice>
        <mc:Fallback>
          <p:pic>
            <p:nvPicPr>
              <p:cNvPr id="5123" name="Ink 3"/>
              <p:cNvPicPr>
                <a:picLocks noRot="1" noChangeAspect="1" noEditPoints="1" noChangeArrowheads="1" noChangeShapeType="1"/>
              </p:cNvPicPr>
              <p:nvPr/>
            </p:nvPicPr>
            <p:blipFill>
              <a:blip r:embed="rId5"/>
              <a:stretch>
                <a:fillRect/>
              </a:stretch>
            </p:blipFill>
            <p:spPr>
              <a:xfrm>
                <a:off x="6970879" y="2421120"/>
                <a:ext cx="336219" cy="413973"/>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5124" name="Ink 4"/>
              <p14:cNvContentPartPr>
                <a14:cpLocks xmlns:a14="http://schemas.microsoft.com/office/drawing/2010/main" noRot="1" noChangeAspect="1" noEditPoints="1" noChangeArrowheads="1" noChangeShapeType="1"/>
              </p14:cNvContentPartPr>
              <p14:nvPr/>
            </p14:nvContentPartPr>
            <p14:xfrm>
              <a:off x="7104063" y="3219450"/>
              <a:ext cx="192087" cy="533400"/>
            </p14:xfrm>
          </p:contentPart>
        </mc:Choice>
        <mc:Fallback>
          <p:pic>
            <p:nvPicPr>
              <p:cNvPr id="5124" name="Ink 4"/>
              <p:cNvPicPr>
                <a:picLocks noRot="1" noChangeAspect="1" noEditPoints="1" noChangeArrowheads="1" noChangeShapeType="1"/>
              </p:cNvPicPr>
              <p:nvPr/>
            </p:nvPicPr>
            <p:blipFill>
              <a:blip r:embed="rId7"/>
              <a:stretch>
                <a:fillRect/>
              </a:stretch>
            </p:blipFill>
            <p:spPr>
              <a:xfrm>
                <a:off x="7094710" y="3210098"/>
                <a:ext cx="210792" cy="552103"/>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5125" name="Ink 5"/>
              <p14:cNvContentPartPr>
                <a14:cpLocks xmlns:a14="http://schemas.microsoft.com/office/drawing/2010/main" noRot="1" noChangeAspect="1" noEditPoints="1" noChangeArrowheads="1" noChangeShapeType="1"/>
              </p14:cNvContentPartPr>
              <p14:nvPr/>
            </p14:nvContentPartPr>
            <p14:xfrm>
              <a:off x="6940550" y="4103688"/>
              <a:ext cx="247650" cy="506412"/>
            </p14:xfrm>
          </p:contentPart>
        </mc:Choice>
        <mc:Fallback>
          <p:pic>
            <p:nvPicPr>
              <p:cNvPr id="5125" name="Ink 5"/>
              <p:cNvPicPr>
                <a:picLocks noRot="1" noChangeAspect="1" noEditPoints="1" noChangeArrowheads="1" noChangeShapeType="1"/>
              </p:cNvPicPr>
              <p:nvPr/>
            </p:nvPicPr>
            <p:blipFill>
              <a:blip r:embed="rId9"/>
              <a:stretch>
                <a:fillRect/>
              </a:stretch>
            </p:blipFill>
            <p:spPr>
              <a:xfrm>
                <a:off x="6931218" y="4094337"/>
                <a:ext cx="266313" cy="525115"/>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5126" name="Ink 6"/>
              <p14:cNvContentPartPr>
                <a14:cpLocks xmlns:a14="http://schemas.microsoft.com/office/drawing/2010/main" noRot="1" noChangeAspect="1" noEditPoints="1" noChangeArrowheads="1" noChangeShapeType="1"/>
              </p14:cNvContentPartPr>
              <p14:nvPr/>
            </p14:nvContentPartPr>
            <p14:xfrm>
              <a:off x="7335838" y="4965700"/>
              <a:ext cx="276225" cy="615950"/>
            </p14:xfrm>
          </p:contentPart>
        </mc:Choice>
        <mc:Fallback>
          <p:pic>
            <p:nvPicPr>
              <p:cNvPr id="5126" name="Ink 6"/>
              <p:cNvPicPr>
                <a:picLocks noRot="1" noChangeAspect="1" noEditPoints="1" noChangeArrowheads="1" noChangeShapeType="1"/>
              </p:cNvPicPr>
              <p:nvPr/>
            </p:nvPicPr>
            <p:blipFill>
              <a:blip r:embed="rId11"/>
              <a:stretch>
                <a:fillRect/>
              </a:stretch>
            </p:blipFill>
            <p:spPr>
              <a:xfrm>
                <a:off x="7326499" y="4956346"/>
                <a:ext cx="294903" cy="634659"/>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5127" name="Ink 7"/>
              <p14:cNvContentPartPr>
                <a14:cpLocks xmlns:a14="http://schemas.microsoft.com/office/drawing/2010/main" noRot="1" noChangeAspect="1" noEditPoints="1" noChangeArrowheads="1" noChangeShapeType="1"/>
              </p14:cNvContentPartPr>
              <p14:nvPr/>
            </p14:nvContentPartPr>
            <p14:xfrm>
              <a:off x="342900" y="2647950"/>
              <a:ext cx="1363663" cy="1489075"/>
            </p14:xfrm>
          </p:contentPart>
        </mc:Choice>
        <mc:Fallback>
          <p:pic>
            <p:nvPicPr>
              <p:cNvPr id="5127" name="Ink 7"/>
              <p:cNvPicPr>
                <a:picLocks noRot="1" noChangeAspect="1" noEditPoints="1" noChangeArrowheads="1" noChangeShapeType="1"/>
              </p:cNvPicPr>
              <p:nvPr/>
            </p:nvPicPr>
            <p:blipFill>
              <a:blip r:embed="rId13"/>
              <a:stretch>
                <a:fillRect/>
              </a:stretch>
            </p:blipFill>
            <p:spPr>
              <a:xfrm>
                <a:off x="333533" y="2638592"/>
                <a:ext cx="1382398" cy="1507792"/>
              </a:xfrm>
              <a:prstGeom prst="rect">
                <a:avLst/>
              </a:prstGeom>
            </p:spPr>
          </p:pic>
        </mc:Fallback>
      </mc:AlternateContent>
    </p:spTree>
    <p:extLst>
      <p:ext uri="{BB962C8B-B14F-4D97-AF65-F5344CB8AC3E}">
        <p14:creationId xmlns:p14="http://schemas.microsoft.com/office/powerpoint/2010/main" xmlns="" val="409247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34F7F5A-B5E4-4DDE-B234-5C2E99C315D9}"/>
              </a:ext>
            </a:extLst>
          </p:cNvPr>
          <p:cNvSpPr>
            <a:spLocks noGrp="1"/>
          </p:cNvSpPr>
          <p:nvPr>
            <p:ph type="title"/>
          </p:nvPr>
        </p:nvSpPr>
        <p:spPr>
          <a:xfrm>
            <a:off x="528912" y="555812"/>
            <a:ext cx="8453723" cy="537881"/>
          </a:xfrm>
        </p:spPr>
        <p:txBody>
          <a:bodyPr/>
          <a:lstStyle/>
          <a:p>
            <a:pPr algn="ctr"/>
            <a:r>
              <a:rPr lang="zh-CN" altLang="en-US" dirty="0"/>
              <a:t>马克思主义的含义</a:t>
            </a:r>
          </a:p>
        </p:txBody>
      </p:sp>
      <p:sp>
        <p:nvSpPr>
          <p:cNvPr id="3" name="内容占位符 2">
            <a:extLst>
              <a:ext uri="{FF2B5EF4-FFF2-40B4-BE49-F238E27FC236}">
                <a16:creationId xmlns:a16="http://schemas.microsoft.com/office/drawing/2014/main" xmlns="" id="{AAE6B56D-D4E3-4377-9BDF-DDDDAA156EE3}"/>
              </a:ext>
            </a:extLst>
          </p:cNvPr>
          <p:cNvSpPr>
            <a:spLocks noGrp="1"/>
          </p:cNvSpPr>
          <p:nvPr>
            <p:ph idx="1"/>
          </p:nvPr>
        </p:nvSpPr>
        <p:spPr/>
        <p:txBody>
          <a:bodyPr>
            <a:normAutofit/>
          </a:bodyPr>
          <a:lstStyle/>
          <a:p>
            <a:r>
              <a:rPr lang="zh-CN" altLang="en-US" sz="2400" b="1" dirty="0"/>
              <a:t>从它的创造者、继承者的认识成果讲</a:t>
            </a:r>
            <a:r>
              <a:rPr lang="en-US" altLang="zh-CN" sz="2400" b="1" dirty="0"/>
              <a:t>,</a:t>
            </a:r>
            <a:r>
              <a:rPr lang="zh-CN" altLang="en-US" sz="2400" dirty="0"/>
              <a:t>马克思主义是由马恩创立的</a:t>
            </a:r>
            <a:r>
              <a:rPr lang="en-US" altLang="zh-CN" sz="2400" dirty="0"/>
              <a:t>,</a:t>
            </a:r>
            <a:r>
              <a:rPr lang="zh-CN" altLang="en-US" sz="2400" dirty="0"/>
              <a:t>而由其后 各个时代、各个民族的马克思主义者不断丰富和发展的观点和学说的体系。 </a:t>
            </a:r>
          </a:p>
          <a:p>
            <a:r>
              <a:rPr lang="zh-CN" altLang="en-US" sz="2400" b="1" dirty="0"/>
              <a:t>从它的阶级属性讲</a:t>
            </a:r>
            <a:r>
              <a:rPr lang="en-US" altLang="zh-CN" sz="2400" b="1" dirty="0"/>
              <a:t>,</a:t>
            </a:r>
            <a:r>
              <a:rPr lang="zh-CN" altLang="en-US" sz="2400" dirty="0"/>
              <a:t>马克思主义是无产阶级争取自身解放和整个人类解放的科学理论</a:t>
            </a:r>
            <a:r>
              <a:rPr lang="en-US" altLang="zh-CN" sz="2400" dirty="0"/>
              <a:t>,</a:t>
            </a:r>
            <a:r>
              <a:rPr lang="zh-CN" altLang="en-US" sz="2400" dirty="0"/>
              <a:t>是 关于无产阶级斗争的性质、目的和解放条件的学说</a:t>
            </a:r>
          </a:p>
          <a:p>
            <a:r>
              <a:rPr lang="zh-CN" altLang="en-US" sz="2400" b="1" dirty="0"/>
              <a:t>从它的研究对象和主要内容讲</a:t>
            </a:r>
            <a:r>
              <a:rPr lang="en-US" altLang="zh-CN" sz="2400" b="1" dirty="0"/>
              <a:t>,</a:t>
            </a:r>
            <a:r>
              <a:rPr lang="zh-CN" altLang="en-US" sz="2400" dirty="0"/>
              <a:t>马克思主义是无产阶级的科学世界观和方法论</a:t>
            </a:r>
            <a:r>
              <a:rPr lang="en-US" altLang="zh-CN" sz="2400" dirty="0"/>
              <a:t>,</a:t>
            </a:r>
            <a:r>
              <a:rPr lang="zh-CN" altLang="en-US" sz="2400" dirty="0"/>
              <a:t>是关于自然、社会和思维发展的普遍规律的学说</a:t>
            </a:r>
            <a:r>
              <a:rPr lang="en-US" altLang="zh-CN" sz="2400" dirty="0"/>
              <a:t>,</a:t>
            </a:r>
            <a:r>
              <a:rPr lang="zh-CN" altLang="en-US" sz="2400" dirty="0"/>
              <a:t>是关于资本主义发展及其转变为社会主义以及社会主义和共产主义发展的普遍规律的学说。 </a:t>
            </a:r>
          </a:p>
        </p:txBody>
      </p:sp>
      <p:sp>
        <p:nvSpPr>
          <p:cNvPr id="5" name="文本框 11267">
            <a:extLst>
              <a:ext uri="{FF2B5EF4-FFF2-40B4-BE49-F238E27FC236}">
                <a16:creationId xmlns:a16="http://schemas.microsoft.com/office/drawing/2014/main" xmlns="" id="{27CE10ED-6057-4C65-B150-0CDEBF2A143D}"/>
              </a:ext>
            </a:extLst>
          </p:cNvPr>
          <p:cNvSpPr txBox="1">
            <a:spLocks noChangeArrowheads="1"/>
          </p:cNvSpPr>
          <p:nvPr/>
        </p:nvSpPr>
        <p:spPr bwMode="auto">
          <a:xfrm>
            <a:off x="533788" y="551251"/>
            <a:ext cx="1054135" cy="49500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mc:AlternateContent xmlns:mc="http://schemas.openxmlformats.org/markup-compatibility/2006">
        <mc:Choice xmlns:p14="http://schemas.microsoft.com/office/powerpoint/2010/main" xmlns="" Requires="p14">
          <p:contentPart p14:bwMode="auto" r:id="rId2">
            <p14:nvContentPartPr>
              <p14:cNvPr id="6146" name="Ink 2"/>
              <p14:cNvContentPartPr>
                <a14:cpLocks xmlns:a14="http://schemas.microsoft.com/office/drawing/2010/main" noRot="1" noChangeAspect="1" noEditPoints="1" noChangeArrowheads="1" noChangeShapeType="1"/>
              </p14:cNvContentPartPr>
              <p14:nvPr/>
            </p14:nvContentPartPr>
            <p14:xfrm>
              <a:off x="325438" y="207963"/>
              <a:ext cx="3032125" cy="949325"/>
            </p14:xfrm>
          </p:contentPart>
        </mc:Choice>
        <mc:Fallback>
          <p:pic>
            <p:nvPicPr>
              <p:cNvPr id="6146" name="Ink 2"/>
              <p:cNvPicPr>
                <a:picLocks noRot="1" noChangeAspect="1" noEditPoints="1" noChangeArrowheads="1" noChangeShapeType="1"/>
              </p:cNvPicPr>
              <p:nvPr/>
            </p:nvPicPr>
            <p:blipFill>
              <a:blip r:embed="rId3"/>
              <a:stretch>
                <a:fillRect/>
              </a:stretch>
            </p:blipFill>
            <p:spPr>
              <a:xfrm>
                <a:off x="316084" y="198649"/>
                <a:ext cx="3050833" cy="967953"/>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6147" name="Ink 3"/>
              <p14:cNvContentPartPr>
                <a14:cpLocks xmlns:a14="http://schemas.microsoft.com/office/drawing/2010/main" noRot="1" noChangeAspect="1" noEditPoints="1" noChangeArrowheads="1" noChangeShapeType="1"/>
              </p14:cNvContentPartPr>
              <p14:nvPr/>
            </p14:nvContentPartPr>
            <p14:xfrm>
              <a:off x="814388" y="360363"/>
              <a:ext cx="2554287" cy="742950"/>
            </p14:xfrm>
          </p:contentPart>
        </mc:Choice>
        <mc:Fallback>
          <p:pic>
            <p:nvPicPr>
              <p:cNvPr id="6147" name="Ink 3"/>
              <p:cNvPicPr>
                <a:picLocks noRot="1" noChangeAspect="1" noEditPoints="1" noChangeArrowheads="1" noChangeShapeType="1"/>
              </p:cNvPicPr>
              <p:nvPr/>
            </p:nvPicPr>
            <p:blipFill>
              <a:blip r:embed="rId5"/>
              <a:stretch>
                <a:fillRect/>
              </a:stretch>
            </p:blipFill>
            <p:spPr>
              <a:xfrm>
                <a:off x="805029" y="351009"/>
                <a:ext cx="2573005" cy="761659"/>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6148" name="Ink 4"/>
              <p14:cNvContentPartPr>
                <a14:cpLocks xmlns:a14="http://schemas.microsoft.com/office/drawing/2010/main" noRot="1" noChangeAspect="1" noEditPoints="1" noChangeArrowheads="1" noChangeShapeType="1"/>
              </p14:cNvContentPartPr>
              <p14:nvPr/>
            </p14:nvContentPartPr>
            <p14:xfrm>
              <a:off x="5146675" y="349250"/>
              <a:ext cx="985838" cy="777875"/>
            </p14:xfrm>
          </p:contentPart>
        </mc:Choice>
        <mc:Fallback>
          <p:pic>
            <p:nvPicPr>
              <p:cNvPr id="6148" name="Ink 4"/>
              <p:cNvPicPr>
                <a:picLocks noRot="1" noChangeAspect="1" noEditPoints="1" noChangeArrowheads="1" noChangeShapeType="1"/>
              </p:cNvPicPr>
              <p:nvPr/>
            </p:nvPicPr>
            <p:blipFill>
              <a:blip r:embed="rId7"/>
              <a:stretch>
                <a:fillRect/>
              </a:stretch>
            </p:blipFill>
            <p:spPr>
              <a:xfrm>
                <a:off x="5137331" y="339921"/>
                <a:ext cx="1004527" cy="796533"/>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6149" name="Ink 5"/>
              <p14:cNvContentPartPr>
                <a14:cpLocks xmlns:a14="http://schemas.microsoft.com/office/drawing/2010/main" noRot="1" noChangeAspect="1" noEditPoints="1" noChangeArrowheads="1" noChangeShapeType="1"/>
              </p14:cNvContentPartPr>
              <p14:nvPr/>
            </p14:nvContentPartPr>
            <p14:xfrm>
              <a:off x="2019300" y="1593850"/>
              <a:ext cx="2154238" cy="57150"/>
            </p14:xfrm>
          </p:contentPart>
        </mc:Choice>
        <mc:Fallback>
          <p:pic>
            <p:nvPicPr>
              <p:cNvPr id="6149" name="Ink 5"/>
              <p:cNvPicPr>
                <a:picLocks noRot="1" noChangeAspect="1" noEditPoints="1" noChangeArrowheads="1" noChangeShapeType="1"/>
              </p:cNvPicPr>
              <p:nvPr/>
            </p:nvPicPr>
            <p:blipFill>
              <a:blip r:embed="rId9"/>
              <a:stretch>
                <a:fillRect/>
              </a:stretch>
            </p:blipFill>
            <p:spPr>
              <a:xfrm>
                <a:off x="2009942" y="1584563"/>
                <a:ext cx="2172955" cy="7572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6150" name="Ink 6"/>
              <p14:cNvContentPartPr>
                <a14:cpLocks xmlns:a14="http://schemas.microsoft.com/office/drawing/2010/main" noRot="1" noChangeAspect="1" noEditPoints="1" noChangeArrowheads="1" noChangeShapeType="1"/>
              </p14:cNvContentPartPr>
              <p14:nvPr/>
            </p14:nvContentPartPr>
            <p14:xfrm>
              <a:off x="1814513" y="3043238"/>
              <a:ext cx="1119187" cy="63500"/>
            </p14:xfrm>
          </p:contentPart>
        </mc:Choice>
        <mc:Fallback>
          <p:pic>
            <p:nvPicPr>
              <p:cNvPr id="6150" name="Ink 6"/>
              <p:cNvPicPr>
                <a:picLocks noRot="1" noChangeAspect="1" noEditPoints="1" noChangeArrowheads="1" noChangeShapeType="1"/>
              </p:cNvPicPr>
              <p:nvPr/>
            </p:nvPicPr>
            <p:blipFill>
              <a:blip r:embed="rId11"/>
              <a:stretch>
                <a:fillRect/>
              </a:stretch>
            </p:blipFill>
            <p:spPr>
              <a:xfrm>
                <a:off x="1805156" y="3034216"/>
                <a:ext cx="1137900" cy="8154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6151" name="Ink 7"/>
              <p14:cNvContentPartPr>
                <a14:cpLocks xmlns:a14="http://schemas.microsoft.com/office/drawing/2010/main" noRot="1" noChangeAspect="1" noEditPoints="1" noChangeArrowheads="1" noChangeShapeType="1"/>
              </p14:cNvContentPartPr>
              <p14:nvPr/>
            </p14:nvContentPartPr>
            <p14:xfrm>
              <a:off x="2543175" y="4519613"/>
              <a:ext cx="2276475" cy="65087"/>
            </p14:xfrm>
          </p:contentPart>
        </mc:Choice>
        <mc:Fallback>
          <p:pic>
            <p:nvPicPr>
              <p:cNvPr id="6151" name="Ink 7"/>
              <p:cNvPicPr>
                <a:picLocks noRot="1" noChangeAspect="1" noEditPoints="1" noChangeArrowheads="1" noChangeShapeType="1"/>
              </p:cNvPicPr>
              <p:nvPr/>
            </p:nvPicPr>
            <p:blipFill>
              <a:blip r:embed="rId13"/>
              <a:stretch>
                <a:fillRect/>
              </a:stretch>
            </p:blipFill>
            <p:spPr>
              <a:xfrm>
                <a:off x="2533817" y="4510315"/>
                <a:ext cx="2295191" cy="83683"/>
              </a:xfrm>
              <a:prstGeom prst="rect">
                <a:avLst/>
              </a:prstGeom>
            </p:spPr>
          </p:pic>
        </mc:Fallback>
      </mc:AlternateContent>
    </p:spTree>
    <p:extLst>
      <p:ext uri="{BB962C8B-B14F-4D97-AF65-F5344CB8AC3E}">
        <p14:creationId xmlns:p14="http://schemas.microsoft.com/office/powerpoint/2010/main" xmlns="" val="4073415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BEA49E0-EB63-42D9-9968-AFD0243CE585}"/>
              </a:ext>
            </a:extLst>
          </p:cNvPr>
          <p:cNvSpPr>
            <a:spLocks noGrp="1"/>
          </p:cNvSpPr>
          <p:nvPr>
            <p:ph type="title"/>
          </p:nvPr>
        </p:nvSpPr>
        <p:spPr>
          <a:xfrm>
            <a:off x="528912" y="555812"/>
            <a:ext cx="8453723" cy="752483"/>
          </a:xfrm>
        </p:spPr>
        <p:txBody>
          <a:bodyPr/>
          <a:lstStyle/>
          <a:p>
            <a:pPr algn="ctr">
              <a:lnSpc>
                <a:spcPct val="150000"/>
              </a:lnSpc>
            </a:pPr>
            <a:r>
              <a:rPr lang="zh-CN" altLang="en-US" dirty="0"/>
              <a:t>马克思主义产生的</a:t>
            </a:r>
            <a:br>
              <a:rPr lang="zh-CN" altLang="en-US" dirty="0"/>
            </a:br>
            <a:r>
              <a:rPr lang="zh-CN" altLang="en-US" dirty="0"/>
              <a:t>社会根源、阶级基础和思想渊源</a:t>
            </a:r>
          </a:p>
        </p:txBody>
      </p:sp>
      <p:sp>
        <p:nvSpPr>
          <p:cNvPr id="4" name="文本框 11267">
            <a:extLst>
              <a:ext uri="{FF2B5EF4-FFF2-40B4-BE49-F238E27FC236}">
                <a16:creationId xmlns:a16="http://schemas.microsoft.com/office/drawing/2014/main" xmlns="" id="{205E1287-55E6-4DB1-8483-95C95ECA0D5F}"/>
              </a:ext>
            </a:extLst>
          </p:cNvPr>
          <p:cNvSpPr txBox="1">
            <a:spLocks noChangeArrowheads="1"/>
          </p:cNvSpPr>
          <p:nvPr/>
        </p:nvSpPr>
        <p:spPr bwMode="auto">
          <a:xfrm>
            <a:off x="533789" y="577411"/>
            <a:ext cx="1054135" cy="49500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
        <p:nvSpPr>
          <p:cNvPr id="5" name="文本框 1">
            <a:extLst>
              <a:ext uri="{FF2B5EF4-FFF2-40B4-BE49-F238E27FC236}">
                <a16:creationId xmlns:a16="http://schemas.microsoft.com/office/drawing/2014/main" xmlns="" id="{96C41FC2-A775-4085-8B11-BF8F954731FD}"/>
              </a:ext>
            </a:extLst>
          </p:cNvPr>
          <p:cNvSpPr txBox="1">
            <a:spLocks noChangeArrowheads="1"/>
          </p:cNvSpPr>
          <p:nvPr/>
        </p:nvSpPr>
        <p:spPr bwMode="auto">
          <a:xfrm>
            <a:off x="575992" y="1975070"/>
            <a:ext cx="2647950" cy="460375"/>
          </a:xfrm>
          <a:prstGeom prst="rect">
            <a:avLst/>
          </a:prstGeom>
          <a:solidFill>
            <a:srgbClr val="FF9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sz="2400" dirty="0">
                <a:latin typeface="微软雅黑" panose="020B0503020204020204" pitchFamily="34" charset="-122"/>
                <a:ea typeface="微软雅黑" panose="020B0503020204020204" pitchFamily="34" charset="-122"/>
              </a:rPr>
              <a:t>经济社会历史条件</a:t>
            </a:r>
          </a:p>
        </p:txBody>
      </p:sp>
      <p:sp>
        <p:nvSpPr>
          <p:cNvPr id="6" name="文本框 5">
            <a:extLst>
              <a:ext uri="{FF2B5EF4-FFF2-40B4-BE49-F238E27FC236}">
                <a16:creationId xmlns:a16="http://schemas.microsoft.com/office/drawing/2014/main" xmlns="" id="{0E669725-E23C-4665-973D-349EFE1E156B}"/>
              </a:ext>
            </a:extLst>
          </p:cNvPr>
          <p:cNvSpPr txBox="1"/>
          <p:nvPr/>
        </p:nvSpPr>
        <p:spPr>
          <a:xfrm>
            <a:off x="4662217" y="4276945"/>
            <a:ext cx="4800600" cy="1754187"/>
          </a:xfrm>
          <a:prstGeom prst="rect">
            <a:avLst/>
          </a:prstGeom>
          <a:solidFill>
            <a:schemeClr val="tx2">
              <a:lumMod val="60000"/>
              <a:lumOff val="40000"/>
            </a:schemeClr>
          </a:solidFill>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50000"/>
              </a:lnSpc>
              <a:spcBef>
                <a:spcPct val="0"/>
              </a:spcBef>
              <a:buFontTx/>
              <a:buNone/>
            </a:pPr>
            <a:r>
              <a:rPr kumimoji="1" lang="zh-CN" altLang="en-US" sz="2400">
                <a:latin typeface="微软雅黑" panose="020B0503020204020204" pitchFamily="34" charset="-122"/>
                <a:ea typeface="微软雅黑" panose="020B0503020204020204" pitchFamily="34" charset="-122"/>
              </a:rPr>
              <a:t>德国古典哲学</a:t>
            </a:r>
            <a:endParaRPr kumimoji="1" lang="en-US" altLang="zh-CN" sz="2400">
              <a:latin typeface="微软雅黑" panose="020B0503020204020204" pitchFamily="34" charset="-122"/>
              <a:ea typeface="微软雅黑" panose="020B0503020204020204" pitchFamily="34" charset="-122"/>
            </a:endParaRPr>
          </a:p>
          <a:p>
            <a:pPr>
              <a:lnSpc>
                <a:spcPct val="150000"/>
              </a:lnSpc>
              <a:spcBef>
                <a:spcPct val="0"/>
              </a:spcBef>
              <a:buFontTx/>
              <a:buNone/>
            </a:pPr>
            <a:r>
              <a:rPr kumimoji="1" lang="zh-CN" altLang="en-US" sz="2400">
                <a:latin typeface="微软雅黑" panose="020B0503020204020204" pitchFamily="34" charset="-122"/>
                <a:ea typeface="微软雅黑" panose="020B0503020204020204" pitchFamily="34" charset="-122"/>
              </a:rPr>
              <a:t>英国古典政治经济学</a:t>
            </a:r>
            <a:endParaRPr kumimoji="1" lang="en-US" altLang="zh-CN" sz="2400">
              <a:latin typeface="微软雅黑" panose="020B0503020204020204" pitchFamily="34" charset="-122"/>
              <a:ea typeface="微软雅黑" panose="020B0503020204020204" pitchFamily="34" charset="-122"/>
            </a:endParaRPr>
          </a:p>
          <a:p>
            <a:pPr>
              <a:lnSpc>
                <a:spcPct val="150000"/>
              </a:lnSpc>
              <a:spcBef>
                <a:spcPct val="0"/>
              </a:spcBef>
              <a:buFontTx/>
              <a:buNone/>
            </a:pPr>
            <a:r>
              <a:rPr kumimoji="1" lang="zh-CN" altLang="en-US" sz="2400">
                <a:latin typeface="微软雅黑" panose="020B0503020204020204" pitchFamily="34" charset="-122"/>
                <a:ea typeface="微软雅黑" panose="020B0503020204020204" pitchFamily="34" charset="-122"/>
              </a:rPr>
              <a:t>英法空想社会主义理论的合理成分</a:t>
            </a:r>
          </a:p>
        </p:txBody>
      </p:sp>
      <p:sp>
        <p:nvSpPr>
          <p:cNvPr id="7" name="文本框 7">
            <a:extLst>
              <a:ext uri="{FF2B5EF4-FFF2-40B4-BE49-F238E27FC236}">
                <a16:creationId xmlns:a16="http://schemas.microsoft.com/office/drawing/2014/main" xmlns="" id="{6EF300A4-FE53-4664-A04A-73D6931D92A6}"/>
              </a:ext>
            </a:extLst>
          </p:cNvPr>
          <p:cNvSpPr txBox="1">
            <a:spLocks noChangeArrowheads="1"/>
          </p:cNvSpPr>
          <p:nvPr/>
        </p:nvSpPr>
        <p:spPr bwMode="auto">
          <a:xfrm>
            <a:off x="575992" y="4923057"/>
            <a:ext cx="1416050" cy="461963"/>
          </a:xfrm>
          <a:prstGeom prst="rect">
            <a:avLst/>
          </a:prstGeom>
          <a:solidFill>
            <a:srgbClr val="FF9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sz="2400">
                <a:latin typeface="微软雅黑" panose="020B0503020204020204" pitchFamily="34" charset="-122"/>
                <a:ea typeface="微软雅黑" panose="020B0503020204020204" pitchFamily="34" charset="-122"/>
              </a:rPr>
              <a:t>理论来源</a:t>
            </a:r>
          </a:p>
        </p:txBody>
      </p:sp>
      <p:sp>
        <p:nvSpPr>
          <p:cNvPr id="8" name="文本框 7">
            <a:extLst>
              <a:ext uri="{FF2B5EF4-FFF2-40B4-BE49-F238E27FC236}">
                <a16:creationId xmlns:a16="http://schemas.microsoft.com/office/drawing/2014/main" xmlns="" id="{AB2BD345-7994-4F22-AAD2-B98E1EE07831}"/>
              </a:ext>
            </a:extLst>
          </p:cNvPr>
          <p:cNvSpPr txBox="1"/>
          <p:nvPr/>
        </p:nvSpPr>
        <p:spPr>
          <a:xfrm>
            <a:off x="4662217" y="3133945"/>
            <a:ext cx="4184650" cy="460375"/>
          </a:xfrm>
          <a:prstGeom prst="rect">
            <a:avLst/>
          </a:prstGeom>
          <a:solidFill>
            <a:schemeClr val="tx2">
              <a:lumMod val="60000"/>
              <a:lumOff val="40000"/>
            </a:schemeClr>
          </a:solidFill>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sz="2400">
                <a:latin typeface="微软雅黑" panose="020B0503020204020204" pitchFamily="34" charset="-122"/>
                <a:ea typeface="微软雅黑" panose="020B0503020204020204" pitchFamily="34" charset="-122"/>
              </a:rPr>
              <a:t>无产阶级反对资产阶级的斗争</a:t>
            </a:r>
          </a:p>
        </p:txBody>
      </p:sp>
      <p:sp>
        <p:nvSpPr>
          <p:cNvPr id="9" name="文本框 9">
            <a:extLst>
              <a:ext uri="{FF2B5EF4-FFF2-40B4-BE49-F238E27FC236}">
                <a16:creationId xmlns:a16="http://schemas.microsoft.com/office/drawing/2014/main" xmlns="" id="{DC07EB37-788E-4E6A-85FB-19D0A89F1743}"/>
              </a:ext>
            </a:extLst>
          </p:cNvPr>
          <p:cNvSpPr txBox="1">
            <a:spLocks noChangeArrowheads="1"/>
          </p:cNvSpPr>
          <p:nvPr/>
        </p:nvSpPr>
        <p:spPr bwMode="auto">
          <a:xfrm>
            <a:off x="575992" y="3132357"/>
            <a:ext cx="1416050" cy="461963"/>
          </a:xfrm>
          <a:prstGeom prst="rect">
            <a:avLst/>
          </a:prstGeom>
          <a:solidFill>
            <a:srgbClr val="FF9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sz="2400">
                <a:latin typeface="微软雅黑" panose="020B0503020204020204" pitchFamily="34" charset="-122"/>
                <a:ea typeface="微软雅黑" panose="020B0503020204020204" pitchFamily="34" charset="-122"/>
              </a:rPr>
              <a:t>实践基础</a:t>
            </a:r>
          </a:p>
        </p:txBody>
      </p:sp>
      <p:sp>
        <p:nvSpPr>
          <p:cNvPr id="10" name="文本框 9">
            <a:extLst>
              <a:ext uri="{FF2B5EF4-FFF2-40B4-BE49-F238E27FC236}">
                <a16:creationId xmlns:a16="http://schemas.microsoft.com/office/drawing/2014/main" xmlns="" id="{4BCCBC64-C8C8-43FC-98D3-651180B1E727}"/>
              </a:ext>
            </a:extLst>
          </p:cNvPr>
          <p:cNvSpPr txBox="1"/>
          <p:nvPr/>
        </p:nvSpPr>
        <p:spPr>
          <a:xfrm>
            <a:off x="4662217" y="1975070"/>
            <a:ext cx="2954338" cy="460375"/>
          </a:xfrm>
          <a:prstGeom prst="rect">
            <a:avLst/>
          </a:prstGeom>
          <a:solidFill>
            <a:schemeClr val="tx2">
              <a:lumMod val="60000"/>
              <a:lumOff val="40000"/>
            </a:schemeClr>
          </a:solidFill>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kumimoji="1" lang="zh-CN" altLang="en-US" sz="2400">
                <a:latin typeface="微软雅黑" panose="020B0503020204020204" pitchFamily="34" charset="-122"/>
                <a:ea typeface="微软雅黑" panose="020B0503020204020204" pitchFamily="34" charset="-122"/>
              </a:rPr>
              <a:t>资本主义经济的发展</a:t>
            </a:r>
          </a:p>
        </p:txBody>
      </p:sp>
      <mc:AlternateContent xmlns:mc="http://schemas.openxmlformats.org/markup-compatibility/2006">
        <mc:Choice xmlns:p14="http://schemas.microsoft.com/office/powerpoint/2010/main" xmlns="" Requires="p14">
          <p:contentPart p14:bwMode="auto" r:id="rId2">
            <p14:nvContentPartPr>
              <p14:cNvPr id="7170" name="Ink 2"/>
              <p14:cNvContentPartPr>
                <a14:cpLocks xmlns:a14="http://schemas.microsoft.com/office/drawing/2010/main" noRot="1" noChangeAspect="1" noEditPoints="1" noChangeArrowheads="1" noChangeShapeType="1"/>
              </p14:cNvContentPartPr>
              <p14:nvPr/>
            </p14:nvContentPartPr>
            <p14:xfrm>
              <a:off x="815975" y="346075"/>
              <a:ext cx="620713" cy="1001713"/>
            </p14:xfrm>
          </p:contentPart>
        </mc:Choice>
        <mc:Fallback>
          <p:pic>
            <p:nvPicPr>
              <p:cNvPr id="7170" name="Ink 2"/>
              <p:cNvPicPr>
                <a:picLocks noRot="1" noChangeAspect="1" noEditPoints="1" noChangeArrowheads="1" noChangeShapeType="1"/>
              </p:cNvPicPr>
              <p:nvPr/>
            </p:nvPicPr>
            <p:blipFill>
              <a:blip r:embed="rId3"/>
              <a:stretch>
                <a:fillRect/>
              </a:stretch>
            </p:blipFill>
            <p:spPr>
              <a:xfrm>
                <a:off x="806619" y="336720"/>
                <a:ext cx="639424" cy="1020423"/>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7171" name="Ink 3"/>
              <p14:cNvContentPartPr>
                <a14:cpLocks xmlns:a14="http://schemas.microsoft.com/office/drawing/2010/main" noRot="1" noChangeAspect="1" noEditPoints="1" noChangeArrowheads="1" noChangeShapeType="1"/>
              </p14:cNvContentPartPr>
              <p14:nvPr/>
            </p14:nvContentPartPr>
            <p14:xfrm>
              <a:off x="2846388" y="1466850"/>
              <a:ext cx="744537" cy="61913"/>
            </p14:xfrm>
          </p:contentPart>
        </mc:Choice>
        <mc:Fallback>
          <p:pic>
            <p:nvPicPr>
              <p:cNvPr id="7171" name="Ink 3"/>
              <p:cNvPicPr>
                <a:picLocks noRot="1" noChangeAspect="1" noEditPoints="1" noChangeArrowheads="1" noChangeShapeType="1"/>
              </p:cNvPicPr>
              <p:nvPr/>
            </p:nvPicPr>
            <p:blipFill>
              <a:blip r:embed="rId5"/>
              <a:stretch>
                <a:fillRect/>
              </a:stretch>
            </p:blipFill>
            <p:spPr>
              <a:xfrm>
                <a:off x="2837032" y="1457545"/>
                <a:ext cx="763249" cy="80523"/>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7172" name="Ink 4"/>
              <p14:cNvContentPartPr>
                <a14:cpLocks xmlns:a14="http://schemas.microsoft.com/office/drawing/2010/main" noRot="1" noChangeAspect="1" noEditPoints="1" noChangeArrowheads="1" noChangeShapeType="1"/>
              </p14:cNvContentPartPr>
              <p14:nvPr/>
            </p14:nvContentPartPr>
            <p14:xfrm>
              <a:off x="4238625" y="1433513"/>
              <a:ext cx="990600" cy="57150"/>
            </p14:xfrm>
          </p:contentPart>
        </mc:Choice>
        <mc:Fallback>
          <p:pic>
            <p:nvPicPr>
              <p:cNvPr id="7172" name="Ink 4"/>
              <p:cNvPicPr>
                <a:picLocks noRot="1" noChangeAspect="1" noEditPoints="1" noChangeArrowheads="1" noChangeShapeType="1"/>
              </p:cNvPicPr>
              <p:nvPr/>
            </p:nvPicPr>
            <p:blipFill>
              <a:blip r:embed="rId7"/>
              <a:stretch>
                <a:fillRect/>
              </a:stretch>
            </p:blipFill>
            <p:spPr>
              <a:xfrm>
                <a:off x="4229270" y="1424226"/>
                <a:ext cx="1009311" cy="75724"/>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7173" name="Ink 5"/>
              <p14:cNvContentPartPr>
                <a14:cpLocks xmlns:a14="http://schemas.microsoft.com/office/drawing/2010/main" noRot="1" noChangeAspect="1" noEditPoints="1" noChangeArrowheads="1" noChangeShapeType="1"/>
              </p14:cNvContentPartPr>
              <p14:nvPr/>
            </p14:nvContentPartPr>
            <p14:xfrm>
              <a:off x="5699125" y="1435100"/>
              <a:ext cx="1171575" cy="1570038"/>
            </p14:xfrm>
          </p:contentPart>
        </mc:Choice>
        <mc:Fallback>
          <p:pic>
            <p:nvPicPr>
              <p:cNvPr id="7173" name="Ink 5"/>
              <p:cNvPicPr>
                <a:picLocks noRot="1" noChangeAspect="1" noEditPoints="1" noChangeArrowheads="1" noChangeShapeType="1"/>
              </p:cNvPicPr>
              <p:nvPr/>
            </p:nvPicPr>
            <p:blipFill>
              <a:blip r:embed="rId9"/>
              <a:stretch>
                <a:fillRect/>
              </a:stretch>
            </p:blipFill>
            <p:spPr>
              <a:xfrm>
                <a:off x="5689767" y="1425744"/>
                <a:ext cx="1190291" cy="158875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7174" name="Ink 6"/>
              <p14:cNvContentPartPr>
                <a14:cpLocks xmlns:a14="http://schemas.microsoft.com/office/drawing/2010/main" noRot="1" noChangeAspect="1" noEditPoints="1" noChangeArrowheads="1" noChangeShapeType="1"/>
              </p14:cNvContentPartPr>
              <p14:nvPr/>
            </p14:nvContentPartPr>
            <p14:xfrm>
              <a:off x="411163" y="1516063"/>
              <a:ext cx="4032250" cy="1192212"/>
            </p14:xfrm>
          </p:contentPart>
        </mc:Choice>
        <mc:Fallback>
          <p:pic>
            <p:nvPicPr>
              <p:cNvPr id="7174" name="Ink 6"/>
              <p:cNvPicPr>
                <a:picLocks noRot="1" noChangeAspect="1" noEditPoints="1" noChangeArrowheads="1" noChangeShapeType="1"/>
              </p:cNvPicPr>
              <p:nvPr/>
            </p:nvPicPr>
            <p:blipFill>
              <a:blip r:embed="rId11"/>
              <a:stretch>
                <a:fillRect/>
              </a:stretch>
            </p:blipFill>
            <p:spPr>
              <a:xfrm>
                <a:off x="401802" y="1506746"/>
                <a:ext cx="4050973" cy="1210846"/>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7175" name="Ink 7"/>
              <p14:cNvContentPartPr>
                <a14:cpLocks xmlns:a14="http://schemas.microsoft.com/office/drawing/2010/main" noRot="1" noChangeAspect="1" noEditPoints="1" noChangeArrowheads="1" noChangeShapeType="1"/>
              </p14:cNvContentPartPr>
              <p14:nvPr/>
            </p14:nvContentPartPr>
            <p14:xfrm>
              <a:off x="3452813" y="3278188"/>
              <a:ext cx="1004887" cy="247650"/>
            </p14:xfrm>
          </p:contentPart>
        </mc:Choice>
        <mc:Fallback>
          <p:pic>
            <p:nvPicPr>
              <p:cNvPr id="7175" name="Ink 7"/>
              <p:cNvPicPr>
                <a:picLocks noRot="1" noChangeAspect="1" noEditPoints="1" noChangeArrowheads="1" noChangeShapeType="1"/>
              </p:cNvPicPr>
              <p:nvPr/>
            </p:nvPicPr>
            <p:blipFill>
              <a:blip r:embed="rId13"/>
              <a:stretch>
                <a:fillRect/>
              </a:stretch>
            </p:blipFill>
            <p:spPr>
              <a:xfrm>
                <a:off x="3443472" y="3268843"/>
                <a:ext cx="1023569" cy="266341"/>
              </a:xfrm>
              <a:prstGeom prst="rect">
                <a:avLst/>
              </a:prstGeom>
            </p:spPr>
          </p:pic>
        </mc:Fallback>
      </mc:AlternateContent>
      <mc:AlternateContent xmlns:mc="http://schemas.openxmlformats.org/markup-compatibility/2006">
        <mc:Choice xmlns:p14="http://schemas.microsoft.com/office/powerpoint/2010/main" xmlns="" Requires="p14">
          <p:contentPart p14:bwMode="auto" r:id="rId14">
            <p14:nvContentPartPr>
              <p14:cNvPr id="7176" name="Ink 8"/>
              <p14:cNvContentPartPr>
                <a14:cpLocks xmlns:a14="http://schemas.microsoft.com/office/drawing/2010/main" noRot="1" noChangeAspect="1" noEditPoints="1" noChangeArrowheads="1" noChangeShapeType="1"/>
              </p14:cNvContentPartPr>
              <p14:nvPr/>
            </p14:nvContentPartPr>
            <p14:xfrm>
              <a:off x="4171950" y="4306888"/>
              <a:ext cx="604838" cy="1903412"/>
            </p14:xfrm>
          </p:contentPart>
        </mc:Choice>
        <mc:Fallback>
          <p:pic>
            <p:nvPicPr>
              <p:cNvPr id="7176" name="Ink 8"/>
              <p:cNvPicPr>
                <a:picLocks noRot="1" noChangeAspect="1" noEditPoints="1" noChangeArrowheads="1" noChangeShapeType="1"/>
              </p:cNvPicPr>
              <p:nvPr/>
            </p:nvPicPr>
            <p:blipFill>
              <a:blip r:embed="rId15"/>
              <a:stretch>
                <a:fillRect/>
              </a:stretch>
            </p:blipFill>
            <p:spPr>
              <a:xfrm>
                <a:off x="4162573" y="4297531"/>
                <a:ext cx="623593" cy="1922126"/>
              </a:xfrm>
              <a:prstGeom prst="rect">
                <a:avLst/>
              </a:prstGeom>
            </p:spPr>
          </p:pic>
        </mc:Fallback>
      </mc:AlternateContent>
      <mc:AlternateContent xmlns:mc="http://schemas.openxmlformats.org/markup-compatibility/2006">
        <mc:Choice xmlns:p14="http://schemas.microsoft.com/office/powerpoint/2010/main" xmlns="" Requires="p14">
          <p:contentPart p14:bwMode="auto" r:id="rId16">
            <p14:nvContentPartPr>
              <p14:cNvPr id="7177" name="Ink 9"/>
              <p14:cNvContentPartPr>
                <a14:cpLocks xmlns:a14="http://schemas.microsoft.com/office/drawing/2010/main" noRot="1" noChangeAspect="1" noEditPoints="1" noChangeArrowheads="1" noChangeShapeType="1"/>
              </p14:cNvContentPartPr>
              <p14:nvPr/>
            </p14:nvContentPartPr>
            <p14:xfrm>
              <a:off x="3233738" y="4972050"/>
              <a:ext cx="1047750" cy="352425"/>
            </p14:xfrm>
          </p:contentPart>
        </mc:Choice>
        <mc:Fallback>
          <p:pic>
            <p:nvPicPr>
              <p:cNvPr id="7177" name="Ink 9"/>
              <p:cNvPicPr>
                <a:picLocks noRot="1" noChangeAspect="1" noEditPoints="1" noChangeArrowheads="1" noChangeShapeType="1"/>
              </p:cNvPicPr>
              <p:nvPr/>
            </p:nvPicPr>
            <p:blipFill>
              <a:blip r:embed="rId17"/>
              <a:stretch>
                <a:fillRect/>
              </a:stretch>
            </p:blipFill>
            <p:spPr>
              <a:xfrm>
                <a:off x="3224380" y="4962700"/>
                <a:ext cx="1066466" cy="371125"/>
              </a:xfrm>
              <a:prstGeom prst="rect">
                <a:avLst/>
              </a:prstGeom>
            </p:spPr>
          </p:pic>
        </mc:Fallback>
      </mc:AlternateContent>
      <mc:AlternateContent xmlns:mc="http://schemas.openxmlformats.org/markup-compatibility/2006">
        <mc:Choice xmlns:p14="http://schemas.microsoft.com/office/powerpoint/2010/main" xmlns="" Requires="p14">
          <p:contentPart p14:bwMode="auto" r:id="rId18">
            <p14:nvContentPartPr>
              <p14:cNvPr id="7178" name="Ink 10"/>
              <p14:cNvContentPartPr>
                <a14:cpLocks xmlns:a14="http://schemas.microsoft.com/office/drawing/2010/main" noRot="1" noChangeAspect="1" noEditPoints="1" noChangeArrowheads="1" noChangeShapeType="1"/>
              </p14:cNvContentPartPr>
              <p14:nvPr/>
            </p14:nvContentPartPr>
            <p14:xfrm>
              <a:off x="7594600" y="2174875"/>
              <a:ext cx="414338" cy="406400"/>
            </p14:xfrm>
          </p:contentPart>
        </mc:Choice>
        <mc:Fallback>
          <p:pic>
            <p:nvPicPr>
              <p:cNvPr id="7178" name="Ink 10"/>
              <p:cNvPicPr>
                <a:picLocks noRot="1" noChangeAspect="1" noEditPoints="1" noChangeArrowheads="1" noChangeShapeType="1"/>
              </p:cNvPicPr>
              <p:nvPr/>
            </p:nvPicPr>
            <p:blipFill>
              <a:blip r:embed="rId19"/>
              <a:stretch>
                <a:fillRect/>
              </a:stretch>
            </p:blipFill>
            <p:spPr>
              <a:xfrm>
                <a:off x="7585249" y="2165532"/>
                <a:ext cx="433041" cy="425085"/>
              </a:xfrm>
              <a:prstGeom prst="rect">
                <a:avLst/>
              </a:prstGeom>
            </p:spPr>
          </p:pic>
        </mc:Fallback>
      </mc:AlternateContent>
      <mc:AlternateContent xmlns:mc="http://schemas.openxmlformats.org/markup-compatibility/2006">
        <mc:Choice xmlns:p14="http://schemas.microsoft.com/office/powerpoint/2010/main" xmlns="" Requires="p14">
          <p:contentPart p14:bwMode="auto" r:id="rId20">
            <p14:nvContentPartPr>
              <p14:cNvPr id="7179" name="Ink 11"/>
              <p14:cNvContentPartPr>
                <a14:cpLocks xmlns:a14="http://schemas.microsoft.com/office/drawing/2010/main" noRot="1" noChangeAspect="1" noEditPoints="1" noChangeArrowheads="1" noChangeShapeType="1"/>
              </p14:cNvContentPartPr>
              <p14:nvPr/>
            </p14:nvContentPartPr>
            <p14:xfrm>
              <a:off x="2362200" y="2459038"/>
              <a:ext cx="515938" cy="582612"/>
            </p14:xfrm>
          </p:contentPart>
        </mc:Choice>
        <mc:Fallback>
          <p:pic>
            <p:nvPicPr>
              <p:cNvPr id="7179" name="Ink 11"/>
              <p:cNvPicPr>
                <a:picLocks noRot="1" noChangeAspect="1" noEditPoints="1" noChangeArrowheads="1" noChangeShapeType="1"/>
              </p:cNvPicPr>
              <p:nvPr/>
            </p:nvPicPr>
            <p:blipFill>
              <a:blip r:embed="rId21"/>
              <a:stretch>
                <a:fillRect/>
              </a:stretch>
            </p:blipFill>
            <p:spPr>
              <a:xfrm>
                <a:off x="2352845" y="2449699"/>
                <a:ext cx="534647" cy="60129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2">
            <p14:nvContentPartPr>
              <p14:cNvPr id="7180" name="Ink 12"/>
              <p14:cNvContentPartPr>
                <a14:cpLocks xmlns:a14="http://schemas.microsoft.com/office/drawing/2010/main" noRot="1" noChangeAspect="1" noEditPoints="1" noChangeArrowheads="1" noChangeShapeType="1"/>
              </p14:cNvContentPartPr>
              <p14:nvPr/>
            </p14:nvContentPartPr>
            <p14:xfrm>
              <a:off x="1931988" y="3608388"/>
              <a:ext cx="296862" cy="223837"/>
            </p14:xfrm>
          </p:contentPart>
        </mc:Choice>
        <mc:Fallback>
          <p:pic>
            <p:nvPicPr>
              <p:cNvPr id="7180" name="Ink 12"/>
              <p:cNvPicPr>
                <a:picLocks noRot="1" noChangeAspect="1" noEditPoints="1" noChangeArrowheads="1" noChangeShapeType="1"/>
              </p:cNvPicPr>
              <p:nvPr/>
            </p:nvPicPr>
            <p:blipFill>
              <a:blip r:embed="rId23"/>
              <a:stretch>
                <a:fillRect/>
              </a:stretch>
            </p:blipFill>
            <p:spPr>
              <a:xfrm>
                <a:off x="1922632" y="3599061"/>
                <a:ext cx="315573" cy="24249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4">
            <p14:nvContentPartPr>
              <p14:cNvPr id="7181" name="Ink 13"/>
              <p14:cNvContentPartPr>
                <a14:cpLocks xmlns:a14="http://schemas.microsoft.com/office/drawing/2010/main" noRot="1" noChangeAspect="1" noEditPoints="1" noChangeArrowheads="1" noChangeShapeType="1"/>
              </p14:cNvContentPartPr>
              <p14:nvPr/>
            </p14:nvContentPartPr>
            <p14:xfrm>
              <a:off x="1833563" y="5302250"/>
              <a:ext cx="390525" cy="407988"/>
            </p14:xfrm>
          </p:contentPart>
        </mc:Choice>
        <mc:Fallback>
          <p:pic>
            <p:nvPicPr>
              <p:cNvPr id="7181" name="Ink 13"/>
              <p:cNvPicPr>
                <a:picLocks noRot="1" noChangeAspect="1" noEditPoints="1" noChangeArrowheads="1" noChangeShapeType="1"/>
              </p:cNvPicPr>
              <p:nvPr/>
            </p:nvPicPr>
            <p:blipFill>
              <a:blip r:embed="rId25"/>
              <a:stretch>
                <a:fillRect/>
              </a:stretch>
            </p:blipFill>
            <p:spPr>
              <a:xfrm>
                <a:off x="1824213" y="5292896"/>
                <a:ext cx="409224" cy="426696"/>
              </a:xfrm>
              <a:prstGeom prst="rect">
                <a:avLst/>
              </a:prstGeom>
            </p:spPr>
          </p:pic>
        </mc:Fallback>
      </mc:AlternateContent>
      <mc:AlternateContent xmlns:mc="http://schemas.openxmlformats.org/markup-compatibility/2006">
        <mc:Choice xmlns:p14="http://schemas.microsoft.com/office/powerpoint/2010/main" xmlns="" Requires="p14">
          <p:contentPart p14:bwMode="auto" r:id="rId26">
            <p14:nvContentPartPr>
              <p14:cNvPr id="7182" name="Ink 14"/>
              <p14:cNvContentPartPr>
                <a14:cpLocks xmlns:a14="http://schemas.microsoft.com/office/drawing/2010/main" noRot="1" noChangeAspect="1" noEditPoints="1" noChangeArrowheads="1" noChangeShapeType="1"/>
              </p14:cNvContentPartPr>
              <p14:nvPr/>
            </p14:nvContentPartPr>
            <p14:xfrm>
              <a:off x="441325" y="4495800"/>
              <a:ext cx="514350" cy="571500"/>
            </p14:xfrm>
          </p:contentPart>
        </mc:Choice>
        <mc:Fallback>
          <p:pic>
            <p:nvPicPr>
              <p:cNvPr id="7182" name="Ink 14"/>
              <p:cNvPicPr>
                <a:picLocks noRot="1" noChangeAspect="1" noEditPoints="1" noChangeArrowheads="1" noChangeShapeType="1"/>
              </p:cNvPicPr>
              <p:nvPr/>
            </p:nvPicPr>
            <p:blipFill>
              <a:blip r:embed="rId27"/>
              <a:stretch>
                <a:fillRect/>
              </a:stretch>
            </p:blipFill>
            <p:spPr>
              <a:xfrm>
                <a:off x="431973" y="4486449"/>
                <a:ext cx="533054" cy="590202"/>
              </a:xfrm>
              <a:prstGeom prst="rect">
                <a:avLst/>
              </a:prstGeom>
            </p:spPr>
          </p:pic>
        </mc:Fallback>
      </mc:AlternateContent>
      <mc:AlternateContent xmlns:mc="http://schemas.openxmlformats.org/markup-compatibility/2006">
        <mc:Choice xmlns:p14="http://schemas.microsoft.com/office/powerpoint/2010/main" xmlns="" Requires="p14">
          <p:contentPart p14:bwMode="auto" r:id="rId28">
            <p14:nvContentPartPr>
              <p14:cNvPr id="7183" name="Ink 15"/>
              <p14:cNvContentPartPr>
                <a14:cpLocks xmlns:a14="http://schemas.microsoft.com/office/drawing/2010/main" noRot="1" noChangeAspect="1" noEditPoints="1" noChangeArrowheads="1" noChangeShapeType="1"/>
              </p14:cNvContentPartPr>
              <p14:nvPr/>
            </p14:nvContentPartPr>
            <p14:xfrm>
              <a:off x="1244600" y="5500688"/>
              <a:ext cx="350838" cy="468312"/>
            </p14:xfrm>
          </p:contentPart>
        </mc:Choice>
        <mc:Fallback>
          <p:pic>
            <p:nvPicPr>
              <p:cNvPr id="7183" name="Ink 15"/>
              <p:cNvPicPr>
                <a:picLocks noRot="1" noChangeAspect="1" noEditPoints="1" noChangeArrowheads="1" noChangeShapeType="1"/>
              </p:cNvPicPr>
              <p:nvPr/>
            </p:nvPicPr>
            <p:blipFill>
              <a:blip r:embed="rId29"/>
              <a:stretch>
                <a:fillRect/>
              </a:stretch>
            </p:blipFill>
            <p:spPr>
              <a:xfrm>
                <a:off x="1235263" y="5491322"/>
                <a:ext cx="369511" cy="487044"/>
              </a:xfrm>
              <a:prstGeom prst="rect">
                <a:avLst/>
              </a:prstGeom>
            </p:spPr>
          </p:pic>
        </mc:Fallback>
      </mc:AlternateContent>
      <mc:AlternateContent xmlns:mc="http://schemas.openxmlformats.org/markup-compatibility/2006">
        <mc:Choice xmlns:p14="http://schemas.microsoft.com/office/powerpoint/2010/main" xmlns="" Requires="p14">
          <p:contentPart p14:bwMode="auto" r:id="rId30">
            <p14:nvContentPartPr>
              <p14:cNvPr id="7184" name="Ink 16"/>
              <p14:cNvContentPartPr>
                <a14:cpLocks xmlns:a14="http://schemas.microsoft.com/office/drawing/2010/main" noRot="1" noChangeAspect="1" noEditPoints="1" noChangeArrowheads="1" noChangeShapeType="1"/>
              </p14:cNvContentPartPr>
              <p14:nvPr/>
            </p14:nvContentPartPr>
            <p14:xfrm>
              <a:off x="8886825" y="3505200"/>
              <a:ext cx="266700" cy="231775"/>
            </p14:xfrm>
          </p:contentPart>
        </mc:Choice>
        <mc:Fallback>
          <p:pic>
            <p:nvPicPr>
              <p:cNvPr id="7184" name="Ink 16"/>
              <p:cNvPicPr>
                <a:picLocks noRot="1" noChangeAspect="1" noEditPoints="1" noChangeArrowheads="1" noChangeShapeType="1"/>
              </p:cNvPicPr>
              <p:nvPr/>
            </p:nvPicPr>
            <p:blipFill>
              <a:blip r:embed="rId31"/>
              <a:stretch>
                <a:fillRect/>
              </a:stretch>
            </p:blipFill>
            <p:spPr>
              <a:xfrm>
                <a:off x="8877467" y="3495857"/>
                <a:ext cx="285416" cy="250461"/>
              </a:xfrm>
              <a:prstGeom prst="rect">
                <a:avLst/>
              </a:prstGeom>
            </p:spPr>
          </p:pic>
        </mc:Fallback>
      </mc:AlternateContent>
      <mc:AlternateContent xmlns:mc="http://schemas.openxmlformats.org/markup-compatibility/2006">
        <mc:Choice xmlns:p14="http://schemas.microsoft.com/office/powerpoint/2010/main" xmlns="" Requires="p14">
          <p:contentPart p14:bwMode="auto" r:id="rId32">
            <p14:nvContentPartPr>
              <p14:cNvPr id="7185" name="Ink 17"/>
              <p14:cNvContentPartPr>
                <a14:cpLocks xmlns:a14="http://schemas.microsoft.com/office/drawing/2010/main" noRot="1" noChangeAspect="1" noEditPoints="1" noChangeArrowheads="1" noChangeShapeType="1"/>
              </p14:cNvContentPartPr>
              <p14:nvPr/>
            </p14:nvContentPartPr>
            <p14:xfrm>
              <a:off x="6924675" y="3700463"/>
              <a:ext cx="1739900" cy="66675"/>
            </p14:xfrm>
          </p:contentPart>
        </mc:Choice>
        <mc:Fallback>
          <p:pic>
            <p:nvPicPr>
              <p:cNvPr id="7185" name="Ink 17"/>
              <p:cNvPicPr>
                <a:picLocks noRot="1" noChangeAspect="1" noEditPoints="1" noChangeArrowheads="1" noChangeShapeType="1"/>
              </p:cNvPicPr>
              <p:nvPr/>
            </p:nvPicPr>
            <p:blipFill>
              <a:blip r:embed="rId33"/>
              <a:stretch>
                <a:fillRect/>
              </a:stretch>
            </p:blipFill>
            <p:spPr>
              <a:xfrm>
                <a:off x="6915317" y="3691143"/>
                <a:ext cx="1758616" cy="85315"/>
              </a:xfrm>
              <a:prstGeom prst="rect">
                <a:avLst/>
              </a:prstGeom>
            </p:spPr>
          </p:pic>
        </mc:Fallback>
      </mc:AlternateContent>
    </p:spTree>
    <p:extLst>
      <p:ext uri="{BB962C8B-B14F-4D97-AF65-F5344CB8AC3E}">
        <p14:creationId xmlns:p14="http://schemas.microsoft.com/office/powerpoint/2010/main" xmlns="" val="22615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EB30DFE-07C5-499B-95DA-5AE150F8233E}"/>
              </a:ext>
            </a:extLst>
          </p:cNvPr>
          <p:cNvSpPr>
            <a:spLocks noGrp="1"/>
          </p:cNvSpPr>
          <p:nvPr>
            <p:ph type="title"/>
          </p:nvPr>
        </p:nvSpPr>
        <p:spPr/>
        <p:txBody>
          <a:bodyPr/>
          <a:lstStyle/>
          <a:p>
            <a:pPr algn="ctr"/>
            <a:r>
              <a:rPr lang="zh-CN" altLang="en-US" dirty="0"/>
              <a:t>马克思主义的发展</a:t>
            </a:r>
          </a:p>
        </p:txBody>
      </p:sp>
      <p:sp>
        <p:nvSpPr>
          <p:cNvPr id="3" name="内容占位符 2">
            <a:extLst>
              <a:ext uri="{FF2B5EF4-FFF2-40B4-BE49-F238E27FC236}">
                <a16:creationId xmlns:a16="http://schemas.microsoft.com/office/drawing/2014/main" xmlns="" id="{2F9F81AA-51CC-4473-9244-02BA3290B8E9}"/>
              </a:ext>
            </a:extLst>
          </p:cNvPr>
          <p:cNvSpPr>
            <a:spLocks noGrp="1"/>
          </p:cNvSpPr>
          <p:nvPr>
            <p:ph idx="1"/>
          </p:nvPr>
        </p:nvSpPr>
        <p:spPr>
          <a:xfrm>
            <a:off x="528912" y="1856935"/>
            <a:ext cx="8453723" cy="3798277"/>
          </a:xfrm>
        </p:spPr>
        <p:txBody>
          <a:bodyPr>
            <a:normAutofit/>
          </a:bodyPr>
          <a:lstStyle/>
          <a:p>
            <a:pPr marL="0" indent="0" algn="ctr">
              <a:buNone/>
            </a:pPr>
            <a:r>
              <a:rPr lang="zh-CN" altLang="en-US" sz="3200" dirty="0"/>
              <a:t>俄国十月革命 </a:t>
            </a:r>
          </a:p>
          <a:p>
            <a:pPr marL="0" indent="0" algn="ctr">
              <a:buNone/>
            </a:pPr>
            <a:r>
              <a:rPr lang="zh-CN" altLang="en-US" sz="3200" dirty="0"/>
              <a:t>中国新民主主义革命 </a:t>
            </a:r>
          </a:p>
          <a:p>
            <a:pPr marL="0" indent="0" algn="ctr">
              <a:buNone/>
            </a:pPr>
            <a:r>
              <a:rPr lang="zh-CN" altLang="en-US" sz="3200" dirty="0"/>
              <a:t>中国社会主义改造 </a:t>
            </a:r>
          </a:p>
          <a:p>
            <a:pPr marL="0" indent="0" algn="ctr">
              <a:buNone/>
            </a:pPr>
            <a:r>
              <a:rPr lang="zh-CN" altLang="en-US" sz="3200" dirty="0"/>
              <a:t>中国改革开放 </a:t>
            </a:r>
          </a:p>
        </p:txBody>
      </p:sp>
      <p:sp>
        <p:nvSpPr>
          <p:cNvPr id="4" name="文本框 11267">
            <a:extLst>
              <a:ext uri="{FF2B5EF4-FFF2-40B4-BE49-F238E27FC236}">
                <a16:creationId xmlns:a16="http://schemas.microsoft.com/office/drawing/2014/main" xmlns="" id="{47B73475-543E-4A95-A46B-C96B4D04178B}"/>
              </a:ext>
            </a:extLst>
          </p:cNvPr>
          <p:cNvSpPr txBox="1">
            <a:spLocks noChangeArrowheads="1"/>
          </p:cNvSpPr>
          <p:nvPr/>
        </p:nvSpPr>
        <p:spPr bwMode="auto">
          <a:xfrm>
            <a:off x="533788" y="560291"/>
            <a:ext cx="1054135" cy="49500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3</a:t>
            </a:r>
          </a:p>
        </p:txBody>
      </p:sp>
      <mc:AlternateContent xmlns:mc="http://schemas.openxmlformats.org/markup-compatibility/2006">
        <mc:Choice xmlns:p14="http://schemas.microsoft.com/office/powerpoint/2010/main" xmlns="" Requires="p14">
          <p:contentPart p14:bwMode="auto" r:id="rId2">
            <p14:nvContentPartPr>
              <p14:cNvPr id="8194" name="Ink 2"/>
              <p14:cNvContentPartPr>
                <a14:cpLocks xmlns:a14="http://schemas.microsoft.com/office/drawing/2010/main" noRot="1" noChangeAspect="1" noEditPoints="1" noChangeArrowheads="1" noChangeShapeType="1"/>
              </p14:cNvContentPartPr>
              <p14:nvPr/>
            </p14:nvContentPartPr>
            <p14:xfrm>
              <a:off x="885825" y="501650"/>
              <a:ext cx="533400" cy="762000"/>
            </p14:xfrm>
          </p:contentPart>
        </mc:Choice>
        <mc:Fallback>
          <p:pic>
            <p:nvPicPr>
              <p:cNvPr id="8194" name="Ink 2"/>
              <p:cNvPicPr>
                <a:picLocks noRot="1" noChangeAspect="1" noEditPoints="1" noChangeArrowheads="1" noChangeShapeType="1"/>
              </p:cNvPicPr>
              <p:nvPr/>
            </p:nvPicPr>
            <p:blipFill>
              <a:blip r:embed="rId3"/>
              <a:stretch>
                <a:fillRect/>
              </a:stretch>
            </p:blipFill>
            <p:spPr>
              <a:xfrm>
                <a:off x="876467" y="492296"/>
                <a:ext cx="552116" cy="780708"/>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8195" name="Ink 3"/>
              <p14:cNvContentPartPr>
                <a14:cpLocks xmlns:a14="http://schemas.microsoft.com/office/drawing/2010/main" noRot="1" noChangeAspect="1" noEditPoints="1" noChangeArrowheads="1" noChangeShapeType="1"/>
              </p14:cNvContentPartPr>
              <p14:nvPr/>
            </p14:nvContentPartPr>
            <p14:xfrm>
              <a:off x="3786188" y="1060450"/>
              <a:ext cx="2151062" cy="120650"/>
            </p14:xfrm>
          </p:contentPart>
        </mc:Choice>
        <mc:Fallback>
          <p:pic>
            <p:nvPicPr>
              <p:cNvPr id="8195" name="Ink 3"/>
              <p:cNvPicPr>
                <a:picLocks noRot="1" noChangeAspect="1" noEditPoints="1" noChangeArrowheads="1" noChangeShapeType="1"/>
              </p:cNvPicPr>
              <p:nvPr/>
            </p:nvPicPr>
            <p:blipFill>
              <a:blip r:embed="rId5"/>
              <a:stretch>
                <a:fillRect/>
              </a:stretch>
            </p:blipFill>
            <p:spPr>
              <a:xfrm>
                <a:off x="3776829" y="1051114"/>
                <a:ext cx="2169779" cy="139322"/>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8196" name="Ink 4"/>
              <p14:cNvContentPartPr>
                <a14:cpLocks xmlns:a14="http://schemas.microsoft.com/office/drawing/2010/main" noRot="1" noChangeAspect="1" noEditPoints="1" noChangeArrowheads="1" noChangeShapeType="1"/>
              </p14:cNvContentPartPr>
              <p14:nvPr/>
            </p14:nvContentPartPr>
            <p14:xfrm>
              <a:off x="6602413" y="2306638"/>
              <a:ext cx="250825" cy="166687"/>
            </p14:xfrm>
          </p:contentPart>
        </mc:Choice>
        <mc:Fallback>
          <p:pic>
            <p:nvPicPr>
              <p:cNvPr id="8196" name="Ink 4"/>
              <p:cNvPicPr>
                <a:picLocks noRot="1" noChangeAspect="1" noEditPoints="1" noChangeArrowheads="1" noChangeShapeType="1"/>
              </p:cNvPicPr>
              <p:nvPr/>
            </p:nvPicPr>
            <p:blipFill>
              <a:blip r:embed="rId7"/>
              <a:stretch>
                <a:fillRect/>
              </a:stretch>
            </p:blipFill>
            <p:spPr>
              <a:xfrm>
                <a:off x="6593070" y="2297338"/>
                <a:ext cx="269511" cy="185287"/>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8197" name="Ink 5"/>
              <p14:cNvContentPartPr>
                <a14:cpLocks xmlns:a14="http://schemas.microsoft.com/office/drawing/2010/main" noRot="1" noChangeAspect="1" noEditPoints="1" noChangeArrowheads="1" noChangeShapeType="1"/>
              </p14:cNvContentPartPr>
              <p14:nvPr/>
            </p14:nvContentPartPr>
            <p14:xfrm>
              <a:off x="6969125" y="3113088"/>
              <a:ext cx="173038" cy="131762"/>
            </p14:xfrm>
          </p:contentPart>
        </mc:Choice>
        <mc:Fallback>
          <p:pic>
            <p:nvPicPr>
              <p:cNvPr id="8197" name="Ink 5"/>
              <p:cNvPicPr>
                <a:picLocks noRot="1" noChangeAspect="1" noEditPoints="1" noChangeArrowheads="1" noChangeShapeType="1"/>
              </p:cNvPicPr>
              <p:nvPr/>
            </p:nvPicPr>
            <p:blipFill>
              <a:blip r:embed="rId9"/>
              <a:stretch>
                <a:fillRect/>
              </a:stretch>
            </p:blipFill>
            <p:spPr>
              <a:xfrm>
                <a:off x="6959772" y="3103753"/>
                <a:ext cx="191745" cy="150431"/>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8198" name="Ink 6"/>
              <p14:cNvContentPartPr>
                <a14:cpLocks xmlns:a14="http://schemas.microsoft.com/office/drawing/2010/main" noRot="1" noChangeAspect="1" noEditPoints="1" noChangeArrowheads="1" noChangeShapeType="1"/>
              </p14:cNvContentPartPr>
              <p14:nvPr/>
            </p14:nvContentPartPr>
            <p14:xfrm>
              <a:off x="6700838" y="3663950"/>
              <a:ext cx="298450" cy="152400"/>
            </p14:xfrm>
          </p:contentPart>
        </mc:Choice>
        <mc:Fallback>
          <p:pic>
            <p:nvPicPr>
              <p:cNvPr id="8198" name="Ink 6"/>
              <p:cNvPicPr>
                <a:picLocks noRot="1" noChangeAspect="1" noEditPoints="1" noChangeArrowheads="1" noChangeShapeType="1"/>
              </p:cNvPicPr>
              <p:nvPr/>
            </p:nvPicPr>
            <p:blipFill>
              <a:blip r:embed="rId11"/>
              <a:stretch>
                <a:fillRect/>
              </a:stretch>
            </p:blipFill>
            <p:spPr>
              <a:xfrm>
                <a:off x="6691489" y="3654560"/>
                <a:ext cx="317148" cy="171179"/>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8199" name="Ink 7"/>
              <p14:cNvContentPartPr>
                <a14:cpLocks xmlns:a14="http://schemas.microsoft.com/office/drawing/2010/main" noRot="1" noChangeAspect="1" noEditPoints="1" noChangeArrowheads="1" noChangeShapeType="1"/>
              </p14:cNvContentPartPr>
              <p14:nvPr/>
            </p14:nvContentPartPr>
            <p14:xfrm>
              <a:off x="6307138" y="4446588"/>
              <a:ext cx="261937" cy="312737"/>
            </p14:xfrm>
          </p:contentPart>
        </mc:Choice>
        <mc:Fallback>
          <p:pic>
            <p:nvPicPr>
              <p:cNvPr id="8199" name="Ink 7"/>
              <p:cNvPicPr>
                <a:picLocks noRot="1" noChangeAspect="1" noEditPoints="1" noChangeArrowheads="1" noChangeShapeType="1"/>
              </p:cNvPicPr>
              <p:nvPr/>
            </p:nvPicPr>
            <p:blipFill>
              <a:blip r:embed="rId13"/>
              <a:stretch>
                <a:fillRect/>
              </a:stretch>
            </p:blipFill>
            <p:spPr>
              <a:xfrm>
                <a:off x="6297783" y="4437188"/>
                <a:ext cx="280647" cy="331537"/>
              </a:xfrm>
              <a:prstGeom prst="rect">
                <a:avLst/>
              </a:prstGeom>
            </p:spPr>
          </p:pic>
        </mc:Fallback>
      </mc:AlternateContent>
    </p:spTree>
    <p:extLst>
      <p:ext uri="{BB962C8B-B14F-4D97-AF65-F5344CB8AC3E}">
        <p14:creationId xmlns:p14="http://schemas.microsoft.com/office/powerpoint/2010/main" xmlns="" val="3039572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4F89405-9F23-4877-B24A-B63EED78734B}"/>
              </a:ext>
            </a:extLst>
          </p:cNvPr>
          <p:cNvSpPr>
            <a:spLocks noGrp="1"/>
          </p:cNvSpPr>
          <p:nvPr>
            <p:ph type="title"/>
          </p:nvPr>
        </p:nvSpPr>
        <p:spPr/>
        <p:txBody>
          <a:bodyPr/>
          <a:lstStyle/>
          <a:p>
            <a:pPr algn="ctr"/>
            <a:r>
              <a:rPr lang="zh-CN" altLang="en-US" dirty="0"/>
              <a:t>马克思主义科学性和革命性的统一</a:t>
            </a:r>
          </a:p>
        </p:txBody>
      </p:sp>
      <p:sp>
        <p:nvSpPr>
          <p:cNvPr id="3" name="内容占位符 2">
            <a:extLst>
              <a:ext uri="{FF2B5EF4-FFF2-40B4-BE49-F238E27FC236}">
                <a16:creationId xmlns:a16="http://schemas.microsoft.com/office/drawing/2014/main" xmlns="" id="{75DE7E88-339F-4B76-928D-5938BEEE0C0C}"/>
              </a:ext>
            </a:extLst>
          </p:cNvPr>
          <p:cNvSpPr>
            <a:spLocks noGrp="1"/>
          </p:cNvSpPr>
          <p:nvPr>
            <p:ph idx="1"/>
          </p:nvPr>
        </p:nvSpPr>
        <p:spPr/>
        <p:txBody>
          <a:bodyPr>
            <a:normAutofit/>
          </a:bodyPr>
          <a:lstStyle/>
          <a:p>
            <a:r>
              <a:rPr lang="zh-CN" altLang="en-US" sz="2400" dirty="0"/>
              <a:t>马克思主义从产生到发展</a:t>
            </a:r>
            <a:r>
              <a:rPr lang="en-US" altLang="zh-CN" sz="2400" dirty="0"/>
              <a:t>,</a:t>
            </a:r>
            <a:r>
              <a:rPr lang="zh-CN" altLang="en-US" sz="2400" dirty="0"/>
              <a:t>表现出了强大的生命力</a:t>
            </a:r>
            <a:r>
              <a:rPr lang="en-US" altLang="zh-CN" sz="2400" dirty="0"/>
              <a:t>,</a:t>
            </a:r>
            <a:r>
              <a:rPr lang="zh-CN" altLang="en-US" sz="2400" dirty="0"/>
              <a:t>这种 强大生命力的根源在于它的以实践为基础的科学性与革命性的统一。 </a:t>
            </a:r>
          </a:p>
          <a:p>
            <a:r>
              <a:rPr lang="zh-CN" altLang="en-US" sz="2400" dirty="0"/>
              <a:t>这种实践基础上的科学性与革命性的统一</a:t>
            </a:r>
            <a:r>
              <a:rPr lang="en-US" altLang="zh-CN" sz="2400" dirty="0"/>
              <a:t>,</a:t>
            </a:r>
            <a:r>
              <a:rPr lang="zh-CN" altLang="en-US" sz="2400" dirty="0"/>
              <a:t>是马克思主义 基本的和最鲜明的特征。 </a:t>
            </a:r>
          </a:p>
          <a:p>
            <a:endParaRPr lang="zh-CN" altLang="en-US" sz="2400" dirty="0"/>
          </a:p>
        </p:txBody>
      </p:sp>
      <p:sp>
        <p:nvSpPr>
          <p:cNvPr id="4" name="文本框 11267">
            <a:extLst>
              <a:ext uri="{FF2B5EF4-FFF2-40B4-BE49-F238E27FC236}">
                <a16:creationId xmlns:a16="http://schemas.microsoft.com/office/drawing/2014/main" xmlns="" id="{2BB072DD-D2B0-47A9-A734-F669C3534EC1}"/>
              </a:ext>
            </a:extLst>
          </p:cNvPr>
          <p:cNvSpPr txBox="1">
            <a:spLocks noChangeArrowheads="1"/>
          </p:cNvSpPr>
          <p:nvPr/>
        </p:nvSpPr>
        <p:spPr bwMode="auto">
          <a:xfrm>
            <a:off x="528912" y="551951"/>
            <a:ext cx="1054135"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p>
        </p:txBody>
      </p:sp>
      <mc:AlternateContent xmlns:mc="http://schemas.openxmlformats.org/markup-compatibility/2006">
        <mc:Choice xmlns:p14="http://schemas.microsoft.com/office/powerpoint/2010/main" xmlns="" Requires="p14">
          <p:contentPart p14:bwMode="auto" r:id="rId2">
            <p14:nvContentPartPr>
              <p14:cNvPr id="9218" name="Ink 2"/>
              <p14:cNvContentPartPr>
                <a14:cpLocks xmlns:a14="http://schemas.microsoft.com/office/drawing/2010/main" noRot="1" noChangeAspect="1" noEditPoints="1" noChangeArrowheads="1" noChangeShapeType="1"/>
              </p14:cNvContentPartPr>
              <p14:nvPr/>
            </p14:nvContentPartPr>
            <p14:xfrm>
              <a:off x="1447800" y="420688"/>
              <a:ext cx="1589088" cy="1644650"/>
            </p14:xfrm>
          </p:contentPart>
        </mc:Choice>
        <mc:Fallback>
          <p:pic>
            <p:nvPicPr>
              <p:cNvPr id="9218" name="Ink 2"/>
              <p:cNvPicPr>
                <a:picLocks noRot="1" noChangeAspect="1" noEditPoints="1" noChangeArrowheads="1" noChangeShapeType="1"/>
              </p:cNvPicPr>
              <p:nvPr/>
            </p:nvPicPr>
            <p:blipFill>
              <a:blip r:embed="rId3"/>
              <a:stretch>
                <a:fillRect/>
              </a:stretch>
            </p:blipFill>
            <p:spPr>
              <a:xfrm>
                <a:off x="1438421" y="411335"/>
                <a:ext cx="1607847" cy="1663356"/>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9219" name="Ink 3"/>
              <p14:cNvContentPartPr>
                <a14:cpLocks xmlns:a14="http://schemas.microsoft.com/office/drawing/2010/main" noRot="1" noChangeAspect="1" noEditPoints="1" noChangeArrowheads="1" noChangeShapeType="1"/>
              </p14:cNvContentPartPr>
              <p14:nvPr/>
            </p14:nvContentPartPr>
            <p14:xfrm>
              <a:off x="669925" y="2532063"/>
              <a:ext cx="679450" cy="25400"/>
            </p14:xfrm>
          </p:contentPart>
        </mc:Choice>
        <mc:Fallback>
          <p:pic>
            <p:nvPicPr>
              <p:cNvPr id="9219" name="Ink 3"/>
              <p:cNvPicPr>
                <a:picLocks noRot="1" noChangeAspect="1" noEditPoints="1" noChangeArrowheads="1" noChangeShapeType="1"/>
              </p:cNvPicPr>
              <p:nvPr/>
            </p:nvPicPr>
            <p:blipFill>
              <a:blip r:embed="rId5"/>
              <a:stretch>
                <a:fillRect/>
              </a:stretch>
            </p:blipFill>
            <p:spPr>
              <a:xfrm>
                <a:off x="660568" y="2522057"/>
                <a:ext cx="698164" cy="45412"/>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9220" name="Ink 4"/>
              <p14:cNvContentPartPr>
                <a14:cpLocks xmlns:a14="http://schemas.microsoft.com/office/drawing/2010/main" noRot="1" noChangeAspect="1" noEditPoints="1" noChangeArrowheads="1" noChangeShapeType="1"/>
              </p14:cNvContentPartPr>
              <p14:nvPr/>
            </p14:nvContentPartPr>
            <p14:xfrm>
              <a:off x="2636838" y="1331913"/>
              <a:ext cx="6142037" cy="885825"/>
            </p14:xfrm>
          </p:contentPart>
        </mc:Choice>
        <mc:Fallback>
          <p:pic>
            <p:nvPicPr>
              <p:cNvPr id="9220" name="Ink 4"/>
              <p:cNvPicPr>
                <a:picLocks noRot="1" noChangeAspect="1" noEditPoints="1" noChangeArrowheads="1" noChangeShapeType="1"/>
              </p:cNvPicPr>
              <p:nvPr/>
            </p:nvPicPr>
            <p:blipFill>
              <a:blip r:embed="rId7"/>
              <a:stretch>
                <a:fillRect/>
              </a:stretch>
            </p:blipFill>
            <p:spPr>
              <a:xfrm>
                <a:off x="2627478" y="1322551"/>
                <a:ext cx="6160756" cy="904550"/>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9221" name="Ink 5"/>
              <p14:cNvContentPartPr>
                <a14:cpLocks xmlns:a14="http://schemas.microsoft.com/office/drawing/2010/main" noRot="1" noChangeAspect="1" noEditPoints="1" noChangeArrowheads="1" noChangeShapeType="1"/>
              </p14:cNvContentPartPr>
              <p14:nvPr/>
            </p14:nvContentPartPr>
            <p14:xfrm>
              <a:off x="1352550" y="2312988"/>
              <a:ext cx="982663" cy="730250"/>
            </p14:xfrm>
          </p:contentPart>
        </mc:Choice>
        <mc:Fallback>
          <p:pic>
            <p:nvPicPr>
              <p:cNvPr id="9221" name="Ink 5"/>
              <p:cNvPicPr>
                <a:picLocks noRot="1" noChangeAspect="1" noEditPoints="1" noChangeArrowheads="1" noChangeShapeType="1"/>
              </p:cNvPicPr>
              <p:nvPr/>
            </p:nvPicPr>
            <p:blipFill>
              <a:blip r:embed="rId9"/>
              <a:stretch>
                <a:fillRect/>
              </a:stretch>
            </p:blipFill>
            <p:spPr>
              <a:xfrm>
                <a:off x="1343198" y="2303617"/>
                <a:ext cx="1001367" cy="748993"/>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9222" name="Ink 6"/>
              <p14:cNvContentPartPr>
                <a14:cpLocks xmlns:a14="http://schemas.microsoft.com/office/drawing/2010/main" noRot="1" noChangeAspect="1" noEditPoints="1" noChangeArrowheads="1" noChangeShapeType="1"/>
              </p14:cNvContentPartPr>
              <p14:nvPr/>
            </p14:nvContentPartPr>
            <p14:xfrm>
              <a:off x="3128963" y="2393950"/>
              <a:ext cx="2341562" cy="862013"/>
            </p14:xfrm>
          </p:contentPart>
        </mc:Choice>
        <mc:Fallback>
          <p:pic>
            <p:nvPicPr>
              <p:cNvPr id="9222" name="Ink 6"/>
              <p:cNvPicPr>
                <a:picLocks noRot="1" noChangeAspect="1" noEditPoints="1" noChangeArrowheads="1" noChangeShapeType="1"/>
              </p:cNvPicPr>
              <p:nvPr/>
            </p:nvPicPr>
            <p:blipFill>
              <a:blip r:embed="rId11"/>
              <a:stretch>
                <a:fillRect/>
              </a:stretch>
            </p:blipFill>
            <p:spPr>
              <a:xfrm>
                <a:off x="3119600" y="2384600"/>
                <a:ext cx="2360289" cy="880713"/>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9223" name="Ink 7"/>
              <p14:cNvContentPartPr>
                <a14:cpLocks xmlns:a14="http://schemas.microsoft.com/office/drawing/2010/main" noRot="1" noChangeAspect="1" noEditPoints="1" noChangeArrowheads="1" noChangeShapeType="1"/>
              </p14:cNvContentPartPr>
              <p14:nvPr/>
            </p14:nvContentPartPr>
            <p14:xfrm>
              <a:off x="4027488" y="3938588"/>
              <a:ext cx="2035175" cy="395287"/>
            </p14:xfrm>
          </p:contentPart>
        </mc:Choice>
        <mc:Fallback>
          <p:pic>
            <p:nvPicPr>
              <p:cNvPr id="9223" name="Ink 7"/>
              <p:cNvPicPr>
                <a:picLocks noRot="1" noChangeAspect="1" noEditPoints="1" noChangeArrowheads="1" noChangeShapeType="1"/>
              </p:cNvPicPr>
              <p:nvPr/>
            </p:nvPicPr>
            <p:blipFill>
              <a:blip r:embed="rId13"/>
              <a:stretch>
                <a:fillRect/>
              </a:stretch>
            </p:blipFill>
            <p:spPr>
              <a:xfrm>
                <a:off x="4018131" y="3929236"/>
                <a:ext cx="2053889" cy="41399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4">
            <p14:nvContentPartPr>
              <p14:cNvPr id="9224" name="Ink 8"/>
              <p14:cNvContentPartPr>
                <a14:cpLocks xmlns:a14="http://schemas.microsoft.com/office/drawing/2010/main" noRot="1" noChangeAspect="1" noEditPoints="1" noChangeArrowheads="1" noChangeShapeType="1"/>
              </p14:cNvContentPartPr>
              <p14:nvPr/>
            </p14:nvContentPartPr>
            <p14:xfrm>
              <a:off x="2735263" y="3813175"/>
              <a:ext cx="3284537" cy="1135063"/>
            </p14:xfrm>
          </p:contentPart>
        </mc:Choice>
        <mc:Fallback>
          <p:pic>
            <p:nvPicPr>
              <p:cNvPr id="9224" name="Ink 8"/>
              <p:cNvPicPr>
                <a:picLocks noRot="1" noChangeAspect="1" noEditPoints="1" noChangeArrowheads="1" noChangeShapeType="1"/>
              </p:cNvPicPr>
              <p:nvPr/>
            </p:nvPicPr>
            <p:blipFill>
              <a:blip r:embed="rId15"/>
              <a:stretch>
                <a:fillRect/>
              </a:stretch>
            </p:blipFill>
            <p:spPr>
              <a:xfrm>
                <a:off x="2725904" y="3803797"/>
                <a:ext cx="3303254" cy="1153818"/>
              </a:xfrm>
              <a:prstGeom prst="rect">
                <a:avLst/>
              </a:prstGeom>
            </p:spPr>
          </p:pic>
        </mc:Fallback>
      </mc:AlternateContent>
      <mc:AlternateContent xmlns:mc="http://schemas.openxmlformats.org/markup-compatibility/2006">
        <mc:Choice xmlns:p14="http://schemas.microsoft.com/office/powerpoint/2010/main" xmlns="" Requires="p14">
          <p:contentPart p14:bwMode="auto" r:id="rId16">
            <p14:nvContentPartPr>
              <p14:cNvPr id="9225" name="Ink 9"/>
              <p14:cNvContentPartPr>
                <a14:cpLocks xmlns:a14="http://schemas.microsoft.com/office/drawing/2010/main" noRot="1" noChangeAspect="1" noEditPoints="1" noChangeArrowheads="1" noChangeShapeType="1"/>
              </p14:cNvContentPartPr>
              <p14:nvPr/>
            </p14:nvContentPartPr>
            <p14:xfrm>
              <a:off x="6483350" y="3475038"/>
              <a:ext cx="1517650" cy="1096962"/>
            </p14:xfrm>
          </p:contentPart>
        </mc:Choice>
        <mc:Fallback>
          <p:pic>
            <p:nvPicPr>
              <p:cNvPr id="9225" name="Ink 9"/>
              <p:cNvPicPr>
                <a:picLocks noRot="1" noChangeAspect="1" noEditPoints="1" noChangeArrowheads="1" noChangeShapeType="1"/>
              </p:cNvPicPr>
              <p:nvPr/>
            </p:nvPicPr>
            <p:blipFill>
              <a:blip r:embed="rId17"/>
              <a:stretch>
                <a:fillRect/>
              </a:stretch>
            </p:blipFill>
            <p:spPr>
              <a:xfrm>
                <a:off x="6473993" y="3465681"/>
                <a:ext cx="1536364" cy="1115677"/>
              </a:xfrm>
              <a:prstGeom prst="rect">
                <a:avLst/>
              </a:prstGeom>
            </p:spPr>
          </p:pic>
        </mc:Fallback>
      </mc:AlternateContent>
      <mc:AlternateContent xmlns:mc="http://schemas.openxmlformats.org/markup-compatibility/2006">
        <mc:Choice xmlns:p14="http://schemas.microsoft.com/office/powerpoint/2010/main" xmlns="" Requires="p14">
          <p:contentPart p14:bwMode="auto" r:id="rId18">
            <p14:nvContentPartPr>
              <p14:cNvPr id="9226" name="Ink 10"/>
              <p14:cNvContentPartPr>
                <a14:cpLocks xmlns:a14="http://schemas.microsoft.com/office/drawing/2010/main" noRot="1" noChangeAspect="1" noEditPoints="1" noChangeArrowheads="1" noChangeShapeType="1"/>
              </p14:cNvContentPartPr>
              <p14:nvPr/>
            </p14:nvContentPartPr>
            <p14:xfrm>
              <a:off x="8412163" y="2935288"/>
              <a:ext cx="1560512" cy="1327150"/>
            </p14:xfrm>
          </p:contentPart>
        </mc:Choice>
        <mc:Fallback>
          <p:pic>
            <p:nvPicPr>
              <p:cNvPr id="9226" name="Ink 10"/>
              <p:cNvPicPr>
                <a:picLocks noRot="1" noChangeAspect="1" noEditPoints="1" noChangeArrowheads="1" noChangeShapeType="1"/>
              </p:cNvPicPr>
              <p:nvPr/>
            </p:nvPicPr>
            <p:blipFill>
              <a:blip r:embed="rId19"/>
              <a:stretch>
                <a:fillRect/>
              </a:stretch>
            </p:blipFill>
            <p:spPr>
              <a:xfrm>
                <a:off x="8402799" y="2925911"/>
                <a:ext cx="1579240" cy="1345903"/>
              </a:xfrm>
              <a:prstGeom prst="rect">
                <a:avLst/>
              </a:prstGeom>
            </p:spPr>
          </p:pic>
        </mc:Fallback>
      </mc:AlternateContent>
      <mc:AlternateContent xmlns:mc="http://schemas.openxmlformats.org/markup-compatibility/2006">
        <mc:Choice xmlns:p14="http://schemas.microsoft.com/office/powerpoint/2010/main" xmlns="" Requires="p14">
          <p:contentPart p14:bwMode="auto" r:id="rId20">
            <p14:nvContentPartPr>
              <p14:cNvPr id="9227" name="Ink 11"/>
              <p14:cNvContentPartPr>
                <a14:cpLocks xmlns:a14="http://schemas.microsoft.com/office/drawing/2010/main" noRot="1" noChangeAspect="1" noEditPoints="1" noChangeArrowheads="1" noChangeShapeType="1"/>
              </p14:cNvContentPartPr>
              <p14:nvPr/>
            </p14:nvContentPartPr>
            <p14:xfrm>
              <a:off x="5018088" y="2644775"/>
              <a:ext cx="5024437" cy="2938463"/>
            </p14:xfrm>
          </p:contentPart>
        </mc:Choice>
        <mc:Fallback>
          <p:pic>
            <p:nvPicPr>
              <p:cNvPr id="9227" name="Ink 11"/>
              <p:cNvPicPr>
                <a:picLocks noRot="1" noChangeAspect="1" noEditPoints="1" noChangeArrowheads="1" noChangeShapeType="1"/>
              </p:cNvPicPr>
              <p:nvPr/>
            </p:nvPicPr>
            <p:blipFill>
              <a:blip r:embed="rId21"/>
              <a:stretch>
                <a:fillRect/>
              </a:stretch>
            </p:blipFill>
            <p:spPr>
              <a:xfrm>
                <a:off x="5008729" y="2635412"/>
                <a:ext cx="5043155" cy="2957188"/>
              </a:xfrm>
              <a:prstGeom prst="rect">
                <a:avLst/>
              </a:prstGeom>
            </p:spPr>
          </p:pic>
        </mc:Fallback>
      </mc:AlternateContent>
      <mc:AlternateContent xmlns:mc="http://schemas.openxmlformats.org/markup-compatibility/2006">
        <mc:Choice xmlns:p14="http://schemas.microsoft.com/office/powerpoint/2010/main" xmlns="" Requires="p14">
          <p:contentPart p14:bwMode="auto" r:id="rId22">
            <p14:nvContentPartPr>
              <p14:cNvPr id="9228" name="Ink 12"/>
              <p14:cNvContentPartPr>
                <a14:cpLocks xmlns:a14="http://schemas.microsoft.com/office/drawing/2010/main" noRot="1" noChangeAspect="1" noEditPoints="1" noChangeArrowheads="1" noChangeShapeType="1"/>
              </p14:cNvContentPartPr>
              <p14:nvPr/>
            </p14:nvContentPartPr>
            <p14:xfrm>
              <a:off x="671513" y="2984500"/>
              <a:ext cx="3090862" cy="688975"/>
            </p14:xfrm>
          </p:contentPart>
        </mc:Choice>
        <mc:Fallback>
          <p:pic>
            <p:nvPicPr>
              <p:cNvPr id="9228" name="Ink 12"/>
              <p:cNvPicPr>
                <a:picLocks noRot="1" noChangeAspect="1" noEditPoints="1" noChangeArrowheads="1" noChangeShapeType="1"/>
              </p:cNvPicPr>
              <p:nvPr/>
            </p:nvPicPr>
            <p:blipFill>
              <a:blip r:embed="rId23"/>
              <a:stretch>
                <a:fillRect/>
              </a:stretch>
            </p:blipFill>
            <p:spPr>
              <a:xfrm>
                <a:off x="662154" y="2975126"/>
                <a:ext cx="3109579" cy="707723"/>
              </a:xfrm>
              <a:prstGeom prst="rect">
                <a:avLst/>
              </a:prstGeom>
            </p:spPr>
          </p:pic>
        </mc:Fallback>
      </mc:AlternateContent>
      <mc:AlternateContent xmlns:mc="http://schemas.openxmlformats.org/markup-compatibility/2006">
        <mc:Choice xmlns:p14="http://schemas.microsoft.com/office/powerpoint/2010/main" xmlns="" Requires="p14">
          <p:contentPart p14:bwMode="auto" r:id="rId24">
            <p14:nvContentPartPr>
              <p14:cNvPr id="9229" name="Ink 13"/>
              <p14:cNvContentPartPr>
                <a14:cpLocks xmlns:a14="http://schemas.microsoft.com/office/drawing/2010/main" noRot="1" noChangeAspect="1" noEditPoints="1" noChangeArrowheads="1" noChangeShapeType="1"/>
              </p14:cNvContentPartPr>
              <p14:nvPr/>
            </p14:nvContentPartPr>
            <p14:xfrm>
              <a:off x="3103563" y="4764088"/>
              <a:ext cx="2603500" cy="434975"/>
            </p14:xfrm>
          </p:contentPart>
        </mc:Choice>
        <mc:Fallback>
          <p:pic>
            <p:nvPicPr>
              <p:cNvPr id="9229" name="Ink 13"/>
              <p:cNvPicPr>
                <a:picLocks noRot="1" noChangeAspect="1" noEditPoints="1" noChangeArrowheads="1" noChangeShapeType="1"/>
              </p:cNvPicPr>
              <p:nvPr/>
            </p:nvPicPr>
            <p:blipFill>
              <a:blip r:embed="rId25"/>
              <a:stretch>
                <a:fillRect/>
              </a:stretch>
            </p:blipFill>
            <p:spPr>
              <a:xfrm>
                <a:off x="3094204" y="4754687"/>
                <a:ext cx="2622217" cy="453777"/>
              </a:xfrm>
              <a:prstGeom prst="rect">
                <a:avLst/>
              </a:prstGeom>
            </p:spPr>
          </p:pic>
        </mc:Fallback>
      </mc:AlternateContent>
    </p:spTree>
    <p:extLst>
      <p:ext uri="{BB962C8B-B14F-4D97-AF65-F5344CB8AC3E}">
        <p14:creationId xmlns:p14="http://schemas.microsoft.com/office/powerpoint/2010/main" xmlns="" val="341277543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762</TotalTime>
  <Words>860</Words>
  <Application>Microsoft Office PowerPoint</Application>
  <PresentationFormat>自定义</PresentationFormat>
  <Paragraphs>102</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2019考研政治强化课程 马原理</vt:lpstr>
      <vt:lpstr>幻灯片 2</vt:lpstr>
      <vt:lpstr>幻灯片 3</vt:lpstr>
      <vt:lpstr>第一课 总论和哲学基本问题</vt:lpstr>
      <vt:lpstr>幻灯片 5</vt:lpstr>
      <vt:lpstr>马克思主义的含义</vt:lpstr>
      <vt:lpstr>马克思主义产生的 社会根源、阶级基础和思想渊源</vt:lpstr>
      <vt:lpstr>马克思主义的发展</vt:lpstr>
      <vt:lpstr>马克思主义科学性和革命性的统一</vt:lpstr>
      <vt:lpstr>马克思主义科学的世界观和方法论、 政治立场、理论品质和社会理想</vt:lpstr>
      <vt:lpstr>例题（单选）</vt:lpstr>
      <vt:lpstr>幻灯片 12</vt:lpstr>
      <vt:lpstr>哲学基本问题及不同哲学流派</vt:lpstr>
      <vt:lpstr>哲学基本问题及不同哲学流派</vt:lpstr>
      <vt:lpstr>哲学基本问题及不同哲学流派</vt:lpstr>
      <vt:lpstr>哲学基本问题及不同哲学流派</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40</cp:revision>
  <dcterms:created xsi:type="dcterms:W3CDTF">2017-06-09T06:12:12Z</dcterms:created>
  <dcterms:modified xsi:type="dcterms:W3CDTF">2018-03-11T05:46:34Z</dcterms:modified>
</cp:coreProperties>
</file>